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</p:sldMasterIdLst>
  <p:notesMasterIdLst>
    <p:notesMasterId r:id="rId25"/>
  </p:notesMasterIdLst>
  <p:handoutMasterIdLst>
    <p:handoutMasterId r:id="rId26"/>
  </p:handoutMasterIdLst>
  <p:sldIdLst>
    <p:sldId id="3068" r:id="rId6"/>
    <p:sldId id="3084" r:id="rId7"/>
    <p:sldId id="366" r:id="rId8"/>
    <p:sldId id="363" r:id="rId9"/>
    <p:sldId id="3042" r:id="rId10"/>
    <p:sldId id="381" r:id="rId11"/>
    <p:sldId id="382" r:id="rId12"/>
    <p:sldId id="3074" r:id="rId13"/>
    <p:sldId id="3075" r:id="rId14"/>
    <p:sldId id="3076" r:id="rId15"/>
    <p:sldId id="3077" r:id="rId16"/>
    <p:sldId id="3079" r:id="rId17"/>
    <p:sldId id="401" r:id="rId18"/>
    <p:sldId id="403" r:id="rId19"/>
    <p:sldId id="3082" r:id="rId20"/>
    <p:sldId id="3045" r:id="rId21"/>
    <p:sldId id="405" r:id="rId22"/>
    <p:sldId id="3083" r:id="rId23"/>
    <p:sldId id="407" r:id="rId24"/>
  </p:sldIdLst>
  <p:sldSz cx="12192000" cy="6858000"/>
  <p:notesSz cx="6805613" cy="9939338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arnivaara, Pasi (TSESP)" initials="SP(" lastIdx="1" clrIdx="0">
    <p:extLst>
      <p:ext uri="{19B8F6BF-5375-455C-9EA6-DF929625EA0E}">
        <p15:presenceInfo xmlns:p15="http://schemas.microsoft.com/office/powerpoint/2012/main" userId="S::pasi.saarnivaara@kantar.com::0dcb5942-3b1a-4890-8e95-b2e376024f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33"/>
    <a:srgbClr val="E6304B"/>
    <a:srgbClr val="E7E7E7"/>
    <a:srgbClr val="C0C0C0"/>
    <a:srgbClr val="989898"/>
    <a:srgbClr val="717171"/>
    <a:srgbClr val="C8D405"/>
    <a:srgbClr val="00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05" autoAdjust="0"/>
  </p:normalViewPr>
  <p:slideViewPr>
    <p:cSldViewPr snapToGrid="0" showGuides="1">
      <p:cViewPr varScale="1">
        <p:scale>
          <a:sx n="103" d="100"/>
          <a:sy n="103" d="100"/>
        </p:scale>
        <p:origin x="138" y="348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5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8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5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3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Tomaattitutkimus 2021 - Kantar TNS Agri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75448E-098B-46F0-9E4E-1A067C79A35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125" y="167400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125" y="167400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54493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6.xml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8" y="173543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11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F0862-952A-4FB3-94B9-CF218BCF5F9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88759" y="6348725"/>
            <a:ext cx="736308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697" r:id="rId2"/>
    <p:sldLayoutId id="2147483763" r:id="rId3"/>
    <p:sldLayoutId id="2147483764" r:id="rId4"/>
    <p:sldLayoutId id="2147483765" r:id="rId5"/>
    <p:sldLayoutId id="2147483767" r:id="rId6"/>
    <p:sldLayoutId id="2147483773" r:id="rId7"/>
    <p:sldLayoutId id="2147483774" r:id="rId8"/>
    <p:sldLayoutId id="214748377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18306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hidden="1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 hidden="1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 hidden="1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 hidden="1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F8E970-9598-4EC7-B311-0154EC059C5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88759" y="6348725"/>
            <a:ext cx="736308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82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PIE_LEG_LEVENN!%5b221400454_kuvat.xlsx%5dvaittamat_1-10_PIE_LEG_LEVENN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STACKB_T1!%5b221400454_kuvat.xlsx%5dvaittamat_1-10_STACKB_T1%20Chart%201" TargetMode="Externa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PIE_LEG_LEVENN!%5b221400454_kuvat.xlsx%5dvaittamat_1-10_PIE_LEG_LEVENN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STACKB_T1!%5b221400454_kuvat.xlsx%5dvaittamat_1-10_STACKB_T1%20Chart%201" TargetMode="Externa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PIE_LEG_LEVENN!%5b221400454_kuvat.xlsx%5dvaittamat_1-10_PIE_LEG_LEVENN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STACKB_T1!%5b221400454_kuvat.xlsx%5dvaittamat_1-10_STACKB_T1%20Chart%201" TargetMode="Externa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PIE_LEG_LEVENN!%5b221400454_kuvat.xlsx%5dvaittamat_1-10_PIE_LEG_LEVENN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STACKB_T1!%5b221400454_kuvat.xlsx%5dvaittamat_1-10_STACKB_T1%20Chart%201" TargetMode="Externa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PIE_LEG_LEVENN!%5b221400454_kuvat.xlsx%5dvaittamat_1-10_PIE_LEG_LEVENN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STACKB_T1!%5b221400454_kuvat.xlsx%5dvaittamat_1-10_STACKB_T1%20Chart%201" TargetMode="Externa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PIE_LEG_LEVENN!%5b221400454_kuvat.xlsx%5dvaittamat_1-10_PIE_LEG_LEVENN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STACKB_T1!%5b221400454_kuvat.xlsx%5dvaittamat_1-10_STACKB_T1%20Chart%201" TargetMode="Externa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7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ruokatuottajille_BAR_0!%5b221400454_kuvat.xlsx%5druokatuottajille_BAR_0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ruokatuottajille_STBAR_0_kumul!%5b221400454_kuvat.xlsx%5druokatuottajille_STBAR_0_kumul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ruokatuottajille_STACKB_T1!%5b221400454_kuvat.xlsx%5druokatuottajille_STACKB_T1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AINEISTON_RAKENNE_221400454!%5b221400454_kuvat.xlsx%5dAINEISTON_RAKENNE_221400454%20Chart%201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PIE_LEG_LEVENN!%5b221400454_kuvat.xlsx%5dvaittamat_1-10_PIE_LEG_LEVENN%20Chart%201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file:///\\tsespapp001.kt.group.local\tsespdfs\projektit\221400454%20Kuluttajakysely%20suomalaisesta%20ruuasta%202021%20MTK\Tutkimusyksikk&#246;\Grafiikka\221400454_kuvat.xlsx!vaittamat_1-10_STACKB_T1!%5b221400454_kuvat.xlsx%5dvaittamat_1-10_STACKB_T1%20Chart%201" TargetMode="Externa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77715-B9B2-4E67-AF45-3C05410A6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Kuluttajakysely suomalaisesta ruuasta 2021 MTK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253F4-9DC7-4D9E-8416-9F7301F53A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Saarnivaara, Pasi
Kantar TNS Agri Oy
18.11.2021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0B5C61-B79F-486B-969F-3B299DA0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949825"/>
            <a:ext cx="1030650" cy="945236"/>
          </a:xfrm>
          <a:prstGeom prst="rect">
            <a:avLst/>
          </a:prstGeom>
        </p:spPr>
      </p:pic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6EE033F1-957E-4682-B983-AAF4CEDF90E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t="7396" b="7396"/>
          <a:stretch>
            <a:fillRect/>
          </a:stretch>
        </p:blipFill>
        <p:spPr>
          <a:xfrm>
            <a:off x="4271963" y="1490663"/>
            <a:ext cx="7920037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 – ruuan pitää riittää omaan kulutukseen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394F0-5D12-4A85-B37E-29D0593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00" y="1382067"/>
          <a:ext cx="5022273" cy="467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Worksheet" r:id="rId3" imgW="5524500" imgH="5143500" progId="Excel.Sheet.12">
                  <p:link/>
                </p:oleObj>
              </mc:Choice>
              <mc:Fallback>
                <p:oleObj name="Worksheet" r:id="rId3" imgW="5524500" imgH="51435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394F0-5D12-4A85-B37E-29D059355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382067"/>
                        <a:ext cx="5022273" cy="467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51E940-F018-43CB-8157-66CCFE47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60" y="1373408"/>
          <a:ext cx="6477000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Worksheet" r:id="rId5" imgW="7124700" imgH="5162550" progId="Excel.Sheet.12">
                  <p:link/>
                </p:oleObj>
              </mc:Choice>
              <mc:Fallback>
                <p:oleObj name="Worksheet" r:id="rId5" imgW="7124700" imgH="5162550" progId="Excel.Sheet.12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51E940-F018-43CB-8157-66CCFE476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860" y="1373408"/>
                        <a:ext cx="6477000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4C158-5D31-4DA8-A895-F10D0E3F6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 – viljelijälle enemmän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394F0-5D12-4A85-B37E-29D0593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00" y="1382067"/>
          <a:ext cx="5022273" cy="467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Worksheet" r:id="rId3" imgW="5524500" imgH="5143500" progId="Excel.Sheet.12">
                  <p:link/>
                </p:oleObj>
              </mc:Choice>
              <mc:Fallback>
                <p:oleObj name="Worksheet" r:id="rId3" imgW="5524500" imgH="51435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394F0-5D12-4A85-B37E-29D059355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382067"/>
                        <a:ext cx="5022273" cy="467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51E940-F018-43CB-8157-66CCFE47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60" y="1373408"/>
          <a:ext cx="6477000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Worksheet" r:id="rId5" imgW="7124700" imgH="5162550" progId="Excel.Sheet.12">
                  <p:link/>
                </p:oleObj>
              </mc:Choice>
              <mc:Fallback>
                <p:oleObj name="Worksheet" r:id="rId5" imgW="7124700" imgH="5162550" progId="Excel.Sheet.12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51E940-F018-43CB-8157-66CCFE476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860" y="1373408"/>
                        <a:ext cx="6477000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97AB9-147E-4C44-BA32-FBB639D1A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9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 – hintasopimukset nopeasti uusiksi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394F0-5D12-4A85-B37E-29D0593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00" y="1382067"/>
          <a:ext cx="5022273" cy="467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Worksheet" r:id="rId3" imgW="5524500" imgH="5143500" progId="Excel.Sheet.12">
                  <p:link/>
                </p:oleObj>
              </mc:Choice>
              <mc:Fallback>
                <p:oleObj name="Worksheet" r:id="rId3" imgW="5524500" imgH="51435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394F0-5D12-4A85-B37E-29D059355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382067"/>
                        <a:ext cx="5022273" cy="467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51E940-F018-43CB-8157-66CCFE47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60" y="1373408"/>
          <a:ext cx="6477000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Worksheet" r:id="rId5" imgW="7124700" imgH="5162550" progId="Excel.Sheet.12">
                  <p:link/>
                </p:oleObj>
              </mc:Choice>
              <mc:Fallback>
                <p:oleObj name="Worksheet" r:id="rId5" imgW="7124700" imgH="5162550" progId="Excel.Sheet.12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51E940-F018-43CB-8157-66CCFE476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860" y="1373408"/>
                        <a:ext cx="6477000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15503-0D47-4176-9BAC-95822CB06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7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 – Suomeen ei saisi tuoda ruokaa joka ei täytä tuotantostandardeja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394F0-5D12-4A85-B37E-29D0593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00" y="1382067"/>
          <a:ext cx="5022273" cy="467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Worksheet" r:id="rId3" imgW="5524500" imgH="5143500" progId="Excel.Sheet.12">
                  <p:link/>
                </p:oleObj>
              </mc:Choice>
              <mc:Fallback>
                <p:oleObj name="Worksheet" r:id="rId3" imgW="5524500" imgH="51435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394F0-5D12-4A85-B37E-29D059355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382067"/>
                        <a:ext cx="5022273" cy="467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51E940-F018-43CB-8157-66CCFE47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60" y="1373408"/>
          <a:ext cx="6477000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Worksheet" r:id="rId5" imgW="7124700" imgH="5162550" progId="Excel.Sheet.12">
                  <p:link/>
                </p:oleObj>
              </mc:Choice>
              <mc:Fallback>
                <p:oleObj name="Worksheet" r:id="rId5" imgW="7124700" imgH="5162550" progId="Excel.Sheet.12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51E940-F018-43CB-8157-66CCFE476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860" y="1373408"/>
                        <a:ext cx="6477000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547D-98CA-48F9-ADB5-73E362853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4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 – ulkomaiselle ruualle vastuullisuusmerkintä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394F0-5D12-4A85-B37E-29D0593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00" y="1382067"/>
          <a:ext cx="5022273" cy="467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Worksheet" r:id="rId3" imgW="5524500" imgH="5143500" progId="Excel.Sheet.12">
                  <p:link/>
                </p:oleObj>
              </mc:Choice>
              <mc:Fallback>
                <p:oleObj name="Worksheet" r:id="rId3" imgW="5524500" imgH="51435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394F0-5D12-4A85-B37E-29D059355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382067"/>
                        <a:ext cx="5022273" cy="467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51E940-F018-43CB-8157-66CCFE47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60" y="1373408"/>
          <a:ext cx="6477000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Worksheet" r:id="rId5" imgW="7124700" imgH="5162550" progId="Excel.Sheet.12">
                  <p:link/>
                </p:oleObj>
              </mc:Choice>
              <mc:Fallback>
                <p:oleObj name="Worksheet" r:id="rId5" imgW="7124700" imgH="5162550" progId="Excel.Sheet.12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51E940-F018-43CB-8157-66CCFE476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860" y="1373408"/>
                        <a:ext cx="6477000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D5D2B-386E-4C6C-A3B1-7AF2A71A1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 – Suomen pitää vähentää riippuvuutta tuontituotantopanoksista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394F0-5D12-4A85-B37E-29D0593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00" y="1382067"/>
          <a:ext cx="5022273" cy="467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Worksheet" r:id="rId3" imgW="5524500" imgH="5143500" progId="Excel.Sheet.12">
                  <p:link/>
                </p:oleObj>
              </mc:Choice>
              <mc:Fallback>
                <p:oleObj name="Worksheet" r:id="rId3" imgW="5524500" imgH="51435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394F0-5D12-4A85-B37E-29D059355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382067"/>
                        <a:ext cx="5022273" cy="467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51E940-F018-43CB-8157-66CCFE47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60" y="1373408"/>
          <a:ext cx="6477000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Worksheet" r:id="rId5" imgW="7124700" imgH="5162550" progId="Excel.Sheet.12">
                  <p:link/>
                </p:oleObj>
              </mc:Choice>
              <mc:Fallback>
                <p:oleObj name="Worksheet" r:id="rId5" imgW="7124700" imgH="5162550" progId="Excel.Sheet.12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51E940-F018-43CB-8157-66CCFE476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860" y="1373408"/>
                        <a:ext cx="6477000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41EB2-FA7B-4E4A-BFC0-4B797537D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Paljonko</a:t>
            </a:r>
            <a:r>
              <a:rPr lang="en-GB" dirty="0"/>
              <a:t> </a:t>
            </a:r>
            <a:r>
              <a:rPr lang="en-GB" dirty="0" err="1"/>
              <a:t>olisi</a:t>
            </a:r>
            <a:r>
              <a:rPr lang="en-GB" dirty="0"/>
              <a:t> </a:t>
            </a:r>
            <a:r>
              <a:rPr lang="en-GB" dirty="0" err="1"/>
              <a:t>valmis</a:t>
            </a:r>
            <a:r>
              <a:rPr lang="en-GB" dirty="0"/>
              <a:t> </a:t>
            </a:r>
            <a:r>
              <a:rPr lang="en-GB" dirty="0" err="1"/>
              <a:t>maksamaan</a:t>
            </a:r>
            <a:r>
              <a:rPr lang="en-GB" dirty="0"/>
              <a:t> </a:t>
            </a:r>
            <a:r>
              <a:rPr lang="en-GB" dirty="0" err="1"/>
              <a:t>enemmän</a:t>
            </a:r>
            <a:r>
              <a:rPr lang="en-GB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3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9BFD8-61F9-4976-8AF2-F03A81BB98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" t="3387" r="1092" b="4058"/>
          <a:stretch/>
        </p:blipFill>
        <p:spPr>
          <a:xfrm>
            <a:off x="368300" y="558800"/>
            <a:ext cx="1975911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C30D2-E423-4FDC-83CE-5BF1E9117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440" y="1853550"/>
            <a:ext cx="4111988" cy="41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paljon enemmän olisi valmis maksamaan viljelijöille? </a:t>
            </a:r>
            <a:br>
              <a:rPr lang="fi-FI" dirty="0"/>
            </a:br>
            <a:r>
              <a:rPr lang="fi-FI" dirty="0"/>
              <a:t>– 80 % olisi valmis maksamaan enemmän.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E289BF-044D-45C1-9836-3D724D62A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0000" y="1452563"/>
          <a:ext cx="867727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Worksheet" r:id="rId3" imgW="9544050" imgH="5019675" progId="Excel.Sheet.12">
                  <p:link/>
                </p:oleObj>
              </mc:Choice>
              <mc:Fallback>
                <p:oleObj name="Worksheet" r:id="rId3" imgW="9544050" imgH="5019675" progId="Excel.Sheet.12">
                  <p:link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6E289BF-044D-45C1-9836-3D724D62A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000" y="1452563"/>
                        <a:ext cx="8677275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C7236-3B98-4D83-9AAB-42FC7AAE8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4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paljon enemmän olisi valmis maksamaan viljelijöille?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539F40-65D3-4054-977D-675380284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0000" y="1350963"/>
          <a:ext cx="8667750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Worksheet" r:id="rId3" imgW="9534525" imgH="5019675" progId="Excel.Sheet.12">
                  <p:link/>
                </p:oleObj>
              </mc:Choice>
              <mc:Fallback>
                <p:oleObj name="Worksheet" r:id="rId3" imgW="9534525" imgH="5019675" progId="Excel.Sheet.12">
                  <p:link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2539F40-65D3-4054-977D-675380284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000" y="1350963"/>
                        <a:ext cx="8667750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39B55-0696-4E10-BF93-4E9D67A4F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paljon enemmän olisi valmis maksamaan viljelijöille? - taustoittain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3F3D5C2-3FA6-46EE-91F8-1B919DCCA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0000" y="1389928"/>
          <a:ext cx="9994035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Worksheet" r:id="rId3" imgW="10991850" imgH="5153025" progId="Excel.Sheet.12">
                  <p:link/>
                </p:oleObj>
              </mc:Choice>
              <mc:Fallback>
                <p:oleObj name="Worksheet" r:id="rId3" imgW="10991850" imgH="5153025" progId="Excel.Sheet.12">
                  <p:link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3F3D5C2-3FA6-46EE-91F8-1B919DCCA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000" y="1389928"/>
                        <a:ext cx="9994035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2430F-6BA8-4E08-BFD1-C9F90BC74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0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6EA0-5B01-44EF-9CFC-C9E1B9C4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2260B-1AB1-47F6-9B88-BE8BAA51C5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00E53-9855-4ECC-8A72-0FA66E9C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E0722D-82F6-47DC-82B5-1EA00E92FC3F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0398478"/>
              </p:ext>
            </p:extLst>
          </p:nvPr>
        </p:nvGraphicFramePr>
        <p:xfrm>
          <a:off x="360363" y="1709738"/>
          <a:ext cx="11466511" cy="94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4016865473"/>
                    </a:ext>
                  </a:extLst>
                </a:gridCol>
                <a:gridCol w="9111535">
                  <a:extLst>
                    <a:ext uri="{9D8B030D-6E8A-4147-A177-3AD203B41FA5}">
                      <a16:colId xmlns:a16="http://schemas.microsoft.com/office/drawing/2014/main" val="291437820"/>
                    </a:ext>
                  </a:extLst>
                </a:gridCol>
                <a:gridCol w="1261316">
                  <a:extLst>
                    <a:ext uri="{9D8B030D-6E8A-4147-A177-3AD203B41FA5}">
                      <a16:colId xmlns:a16="http://schemas.microsoft.com/office/drawing/2014/main" val="4243575093"/>
                    </a:ext>
                  </a:extLst>
                </a:gridCol>
                <a:gridCol w="458660">
                  <a:extLst>
                    <a:ext uri="{9D8B030D-6E8A-4147-A177-3AD203B41FA5}">
                      <a16:colId xmlns:a16="http://schemas.microsoft.com/office/drawing/2014/main" val="580071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Tutkimuksen toteutus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59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Tutkimustulokset – Mielipiteet väittämistä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7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585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Paljonko olisi valmis maksamaan enemmän?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0">
                          <a:solidFill>
                            <a:srgbClr val="333333"/>
                          </a:solidFill>
                        </a:rPr>
                        <a:t>19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4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6336076" cy="1980000"/>
          </a:xfrm>
        </p:spPr>
        <p:txBody>
          <a:bodyPr/>
          <a:lstStyle/>
          <a:p>
            <a:r>
              <a:rPr lang="en-GB" dirty="0" err="1"/>
              <a:t>Tutkimuksen</a:t>
            </a:r>
            <a:r>
              <a:rPr lang="en-GB" dirty="0"/>
              <a:t> </a:t>
            </a:r>
            <a:r>
              <a:rPr lang="en-GB" dirty="0" err="1"/>
              <a:t>toteutus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95F68-62DA-4777-9635-5388F2C4B3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" t="3387" r="1092" b="4058"/>
          <a:stretch/>
        </p:blipFill>
        <p:spPr>
          <a:xfrm>
            <a:off x="368300" y="558800"/>
            <a:ext cx="1975911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235D8-28F6-44B8-83E1-BCEC346D8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4" r="30272"/>
          <a:stretch/>
        </p:blipFill>
        <p:spPr>
          <a:xfrm>
            <a:off x="6205201" y="420084"/>
            <a:ext cx="5626800" cy="546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8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toteutus 1(2)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BC4D-A48F-433F-9BAC-E0088CDC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Kuluttajakysely suomalaisesta ruuasta 2021</a:t>
            </a:r>
            <a:endParaRPr lang="en-GB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01C379C-66D6-426C-BA79-A30F8CD1C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28643"/>
              </p:ext>
            </p:extLst>
          </p:nvPr>
        </p:nvGraphicFramePr>
        <p:xfrm>
          <a:off x="1298743" y="730819"/>
          <a:ext cx="10528131" cy="512805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528131">
                  <a:extLst>
                    <a:ext uri="{9D8B030D-6E8A-4147-A177-3AD203B41FA5}">
                      <a16:colId xmlns:a16="http://schemas.microsoft.com/office/drawing/2014/main" val="3555031561"/>
                    </a:ext>
                  </a:extLst>
                </a:gridCol>
              </a:tblGrid>
              <a:tr h="331984">
                <a:tc>
                  <a:txBody>
                    <a:bodyPr/>
                    <a:lstStyle/>
                    <a:p>
                      <a:r>
                        <a:rPr lang="fi-FI" sz="1600" b="1" dirty="0"/>
                        <a:t>Kohderyhmä ja vastaajamäärä (n=)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48969"/>
                  </a:ext>
                </a:extLst>
              </a:tr>
              <a:tr h="724330">
                <a:tc>
                  <a:txBody>
                    <a:bodyPr/>
                    <a:lstStyle/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/>
                        <a:t>18-74 vuotiaat suomalaiset väestöä edustavasti (pl. Ahvenanmaa)</a:t>
                      </a:r>
                    </a:p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b="1" dirty="0"/>
                        <a:t>N=1004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06137"/>
                  </a:ext>
                </a:extLst>
              </a:tr>
              <a:tr h="331984">
                <a:tc>
                  <a:txBody>
                    <a:bodyPr/>
                    <a:lstStyle/>
                    <a:p>
                      <a:endParaRPr lang="fi-FI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783452"/>
                  </a:ext>
                </a:extLst>
              </a:tr>
              <a:tr h="331984">
                <a:tc>
                  <a:txBody>
                    <a:bodyPr/>
                    <a:lstStyle/>
                    <a:p>
                      <a:r>
                        <a:rPr lang="fi-FI" sz="1600" b="1" dirty="0"/>
                        <a:t>Tiedonkeräys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62661"/>
                  </a:ext>
                </a:extLst>
              </a:tr>
              <a:tr h="935593">
                <a:tc>
                  <a:txBody>
                    <a:bodyPr/>
                    <a:lstStyle/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/>
                        <a:t>GallupForum</a:t>
                      </a:r>
                    </a:p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/>
                        <a:t>Kantar Gallup Forum on internet-avusteinen vastaajapaneeli. Paneeli muodostuu noin 40.000 suomalaisesta, jotka edustavat Suomen 15-79-vuotiasta väestöä. Vastaajat vastaavat tutkimuslomakkeisiin internetin kautta omalla tietokoneella, tabletilla tai älypuhelimella. </a:t>
                      </a:r>
                      <a:r>
                        <a:rPr lang="fi-FI" sz="1400" dirty="0" err="1"/>
                        <a:t>GallupKanava</a:t>
                      </a:r>
                      <a:r>
                        <a:rPr lang="fi-FI" sz="1400" dirty="0"/>
                        <a:t> on osa Forumissa toteutettavaa viikoittaista </a:t>
                      </a:r>
                      <a:r>
                        <a:rPr lang="fi-FI" sz="1400" dirty="0" err="1"/>
                        <a:t>omnibus</a:t>
                      </a:r>
                      <a:r>
                        <a:rPr lang="fi-FI" sz="1400" dirty="0"/>
                        <a:t>-kierrosta, jossa eri tutkimusaiheita lähetetään vastaajilla joka perjantai.</a:t>
                      </a:r>
                    </a:p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 err="1"/>
                        <a:t>GallupKanavalla</a:t>
                      </a:r>
                      <a:r>
                        <a:rPr lang="fi-FI" sz="1400" dirty="0"/>
                        <a:t> väestöä edustavasta näytteestä 1000 vastaajaa riittää edustamaan Suomen väestöä asuinalueen, iän ja sukupuolen mukaan.</a:t>
                      </a:r>
                    </a:p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/>
                        <a:t>Kenttäaika: 29.10-3.11.2021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00709"/>
                  </a:ext>
                </a:extLst>
              </a:tr>
              <a:tr h="331984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242437"/>
                  </a:ext>
                </a:extLst>
              </a:tr>
              <a:tr h="331984">
                <a:tc>
                  <a:txBody>
                    <a:bodyPr/>
                    <a:lstStyle/>
                    <a:p>
                      <a:r>
                        <a:rPr lang="fi-FI" sz="1600" b="1" dirty="0"/>
                        <a:t>Aineiston käsittely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411"/>
                  </a:ext>
                </a:extLst>
              </a:tr>
              <a:tr h="935593">
                <a:tc>
                  <a:txBody>
                    <a:bodyPr/>
                    <a:lstStyle/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/>
                        <a:t>Aineisto on painotettu edustamaan 18-74-vuotiasta väestöä sukupuolen, iän ja asuinalueen mukaan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87676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7A7FD-1EE6-4B7E-BAAF-1BA98CFC131A}"/>
              </a:ext>
            </a:extLst>
          </p:cNvPr>
          <p:cNvGrpSpPr/>
          <p:nvPr/>
        </p:nvGrpSpPr>
        <p:grpSpPr>
          <a:xfrm>
            <a:off x="427375" y="838682"/>
            <a:ext cx="680622" cy="758977"/>
            <a:chOff x="359999" y="1229207"/>
            <a:chExt cx="680622" cy="758977"/>
          </a:xfrm>
          <a:solidFill>
            <a:srgbClr val="00B050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4692EB-A77D-4148-BB10-F5A6F42566B4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359999" y="1229207"/>
              <a:ext cx="680622" cy="758977"/>
              <a:chOff x="5745163" y="3036888"/>
              <a:chExt cx="703263" cy="784225"/>
            </a:xfrm>
            <a:grpFill/>
          </p:grpSpPr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16875CC7-981C-4701-8616-D13B3EDCD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5163" y="3036888"/>
                <a:ext cx="703263" cy="784225"/>
              </a:xfrm>
              <a:custGeom>
                <a:avLst/>
                <a:gdLst>
                  <a:gd name="T0" fmla="*/ 36 w 443"/>
                  <a:gd name="T1" fmla="*/ 323 h 494"/>
                  <a:gd name="T2" fmla="*/ 59 w 443"/>
                  <a:gd name="T3" fmla="*/ 329 h 494"/>
                  <a:gd name="T4" fmla="*/ 148 w 443"/>
                  <a:gd name="T5" fmla="*/ 326 h 494"/>
                  <a:gd name="T6" fmla="*/ 178 w 443"/>
                  <a:gd name="T7" fmla="*/ 325 h 494"/>
                  <a:gd name="T8" fmla="*/ 314 w 443"/>
                  <a:gd name="T9" fmla="*/ 158 h 494"/>
                  <a:gd name="T10" fmla="*/ 261 w 443"/>
                  <a:gd name="T11" fmla="*/ 339 h 494"/>
                  <a:gd name="T12" fmla="*/ 301 w 443"/>
                  <a:gd name="T13" fmla="*/ 387 h 494"/>
                  <a:gd name="T14" fmla="*/ 358 w 443"/>
                  <a:gd name="T15" fmla="*/ 397 h 494"/>
                  <a:gd name="T16" fmla="*/ 384 w 443"/>
                  <a:gd name="T17" fmla="*/ 382 h 494"/>
                  <a:gd name="T18" fmla="*/ 373 w 443"/>
                  <a:gd name="T19" fmla="*/ 232 h 494"/>
                  <a:gd name="T20" fmla="*/ 103 w 443"/>
                  <a:gd name="T21" fmla="*/ 136 h 494"/>
                  <a:gd name="T22" fmla="*/ 176 w 443"/>
                  <a:gd name="T23" fmla="*/ 150 h 494"/>
                  <a:gd name="T24" fmla="*/ 204 w 443"/>
                  <a:gd name="T25" fmla="*/ 350 h 494"/>
                  <a:gd name="T26" fmla="*/ 179 w 443"/>
                  <a:gd name="T27" fmla="*/ 352 h 494"/>
                  <a:gd name="T28" fmla="*/ 139 w 443"/>
                  <a:gd name="T29" fmla="*/ 493 h 494"/>
                  <a:gd name="T30" fmla="*/ 60 w 443"/>
                  <a:gd name="T31" fmla="*/ 489 h 494"/>
                  <a:gd name="T32" fmla="*/ 13 w 443"/>
                  <a:gd name="T33" fmla="*/ 355 h 494"/>
                  <a:gd name="T34" fmla="*/ 0 w 443"/>
                  <a:gd name="T35" fmla="*/ 344 h 494"/>
                  <a:gd name="T36" fmla="*/ 35 w 443"/>
                  <a:gd name="T37" fmla="*/ 146 h 494"/>
                  <a:gd name="T38" fmla="*/ 346 w 443"/>
                  <a:gd name="T39" fmla="*/ 132 h 494"/>
                  <a:gd name="T40" fmla="*/ 385 w 443"/>
                  <a:gd name="T41" fmla="*/ 149 h 494"/>
                  <a:gd name="T42" fmla="*/ 442 w 443"/>
                  <a:gd name="T43" fmla="*/ 379 h 494"/>
                  <a:gd name="T44" fmla="*/ 435 w 443"/>
                  <a:gd name="T45" fmla="*/ 395 h 494"/>
                  <a:gd name="T46" fmla="*/ 381 w 443"/>
                  <a:gd name="T47" fmla="*/ 488 h 494"/>
                  <a:gd name="T48" fmla="*/ 285 w 443"/>
                  <a:gd name="T49" fmla="*/ 491 h 494"/>
                  <a:gd name="T50" fmla="*/ 245 w 443"/>
                  <a:gd name="T51" fmla="*/ 400 h 494"/>
                  <a:gd name="T52" fmla="*/ 220 w 443"/>
                  <a:gd name="T53" fmla="*/ 382 h 494"/>
                  <a:gd name="T54" fmla="*/ 272 w 443"/>
                  <a:gd name="T55" fmla="*/ 187 h 494"/>
                  <a:gd name="T56" fmla="*/ 302 w 443"/>
                  <a:gd name="T57" fmla="*/ 134 h 494"/>
                  <a:gd name="T58" fmla="*/ 315 w 443"/>
                  <a:gd name="T59" fmla="*/ 30 h 494"/>
                  <a:gd name="T60" fmla="*/ 303 w 443"/>
                  <a:gd name="T61" fmla="*/ 60 h 494"/>
                  <a:gd name="T62" fmla="*/ 326 w 443"/>
                  <a:gd name="T63" fmla="*/ 82 h 494"/>
                  <a:gd name="T64" fmla="*/ 355 w 443"/>
                  <a:gd name="T65" fmla="*/ 70 h 494"/>
                  <a:gd name="T66" fmla="*/ 355 w 443"/>
                  <a:gd name="T67" fmla="*/ 38 h 494"/>
                  <a:gd name="T68" fmla="*/ 103 w 443"/>
                  <a:gd name="T69" fmla="*/ 26 h 494"/>
                  <a:gd name="T70" fmla="*/ 76 w 443"/>
                  <a:gd name="T71" fmla="*/ 43 h 494"/>
                  <a:gd name="T72" fmla="*/ 82 w 443"/>
                  <a:gd name="T73" fmla="*/ 74 h 494"/>
                  <a:gd name="T74" fmla="*/ 114 w 443"/>
                  <a:gd name="T75" fmla="*/ 80 h 494"/>
                  <a:gd name="T76" fmla="*/ 132 w 443"/>
                  <a:gd name="T77" fmla="*/ 54 h 494"/>
                  <a:gd name="T78" fmla="*/ 114 w 443"/>
                  <a:gd name="T79" fmla="*/ 28 h 494"/>
                  <a:gd name="T80" fmla="*/ 356 w 443"/>
                  <a:gd name="T81" fmla="*/ 6 h 494"/>
                  <a:gd name="T82" fmla="*/ 385 w 443"/>
                  <a:gd name="T83" fmla="*/ 45 h 494"/>
                  <a:gd name="T84" fmla="*/ 370 w 443"/>
                  <a:gd name="T85" fmla="*/ 92 h 494"/>
                  <a:gd name="T86" fmla="*/ 322 w 443"/>
                  <a:gd name="T87" fmla="*/ 108 h 494"/>
                  <a:gd name="T88" fmla="*/ 283 w 443"/>
                  <a:gd name="T89" fmla="*/ 79 h 494"/>
                  <a:gd name="T90" fmla="*/ 283 w 443"/>
                  <a:gd name="T91" fmla="*/ 29 h 494"/>
                  <a:gd name="T92" fmla="*/ 322 w 443"/>
                  <a:gd name="T93" fmla="*/ 1 h 494"/>
                  <a:gd name="T94" fmla="*/ 135 w 443"/>
                  <a:gd name="T95" fmla="*/ 10 h 494"/>
                  <a:gd name="T96" fmla="*/ 158 w 443"/>
                  <a:gd name="T97" fmla="*/ 54 h 494"/>
                  <a:gd name="T98" fmla="*/ 135 w 443"/>
                  <a:gd name="T99" fmla="*/ 98 h 494"/>
                  <a:gd name="T100" fmla="*/ 86 w 443"/>
                  <a:gd name="T101" fmla="*/ 106 h 494"/>
                  <a:gd name="T102" fmla="*/ 51 w 443"/>
                  <a:gd name="T103" fmla="*/ 71 h 494"/>
                  <a:gd name="T104" fmla="*/ 59 w 443"/>
                  <a:gd name="T105" fmla="*/ 22 h 494"/>
                  <a:gd name="T106" fmla="*/ 103 w 443"/>
                  <a:gd name="T107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3" h="494">
                    <a:moveTo>
                      <a:pt x="103" y="162"/>
                    </a:moveTo>
                    <a:lnTo>
                      <a:pt x="85" y="163"/>
                    </a:lnTo>
                    <a:lnTo>
                      <a:pt x="68" y="165"/>
                    </a:lnTo>
                    <a:lnTo>
                      <a:pt x="51" y="168"/>
                    </a:lnTo>
                    <a:lnTo>
                      <a:pt x="28" y="325"/>
                    </a:lnTo>
                    <a:lnTo>
                      <a:pt x="36" y="323"/>
                    </a:lnTo>
                    <a:lnTo>
                      <a:pt x="45" y="322"/>
                    </a:lnTo>
                    <a:lnTo>
                      <a:pt x="48" y="322"/>
                    </a:lnTo>
                    <a:lnTo>
                      <a:pt x="52" y="322"/>
                    </a:lnTo>
                    <a:lnTo>
                      <a:pt x="55" y="324"/>
                    </a:lnTo>
                    <a:lnTo>
                      <a:pt x="58" y="326"/>
                    </a:lnTo>
                    <a:lnTo>
                      <a:pt x="59" y="329"/>
                    </a:lnTo>
                    <a:lnTo>
                      <a:pt x="60" y="333"/>
                    </a:lnTo>
                    <a:lnTo>
                      <a:pt x="81" y="468"/>
                    </a:lnTo>
                    <a:lnTo>
                      <a:pt x="124" y="468"/>
                    </a:lnTo>
                    <a:lnTo>
                      <a:pt x="145" y="333"/>
                    </a:lnTo>
                    <a:lnTo>
                      <a:pt x="146" y="329"/>
                    </a:lnTo>
                    <a:lnTo>
                      <a:pt x="148" y="326"/>
                    </a:lnTo>
                    <a:lnTo>
                      <a:pt x="150" y="324"/>
                    </a:lnTo>
                    <a:lnTo>
                      <a:pt x="153" y="323"/>
                    </a:lnTo>
                    <a:lnTo>
                      <a:pt x="157" y="322"/>
                    </a:lnTo>
                    <a:lnTo>
                      <a:pt x="160" y="322"/>
                    </a:lnTo>
                    <a:lnTo>
                      <a:pt x="169" y="323"/>
                    </a:lnTo>
                    <a:lnTo>
                      <a:pt x="178" y="325"/>
                    </a:lnTo>
                    <a:lnTo>
                      <a:pt x="155" y="168"/>
                    </a:lnTo>
                    <a:lnTo>
                      <a:pt x="138" y="165"/>
                    </a:lnTo>
                    <a:lnTo>
                      <a:pt x="120" y="163"/>
                    </a:lnTo>
                    <a:lnTo>
                      <a:pt x="103" y="162"/>
                    </a:lnTo>
                    <a:close/>
                    <a:moveTo>
                      <a:pt x="326" y="157"/>
                    </a:moveTo>
                    <a:lnTo>
                      <a:pt x="314" y="158"/>
                    </a:lnTo>
                    <a:lnTo>
                      <a:pt x="303" y="161"/>
                    </a:lnTo>
                    <a:lnTo>
                      <a:pt x="297" y="196"/>
                    </a:lnTo>
                    <a:lnTo>
                      <a:pt x="290" y="232"/>
                    </a:lnTo>
                    <a:lnTo>
                      <a:pt x="282" y="268"/>
                    </a:lnTo>
                    <a:lnTo>
                      <a:pt x="272" y="304"/>
                    </a:lnTo>
                    <a:lnTo>
                      <a:pt x="261" y="339"/>
                    </a:lnTo>
                    <a:lnTo>
                      <a:pt x="249" y="375"/>
                    </a:lnTo>
                    <a:lnTo>
                      <a:pt x="264" y="379"/>
                    </a:lnTo>
                    <a:lnTo>
                      <a:pt x="279" y="382"/>
                    </a:lnTo>
                    <a:lnTo>
                      <a:pt x="294" y="384"/>
                    </a:lnTo>
                    <a:lnTo>
                      <a:pt x="298" y="385"/>
                    </a:lnTo>
                    <a:lnTo>
                      <a:pt x="301" y="387"/>
                    </a:lnTo>
                    <a:lnTo>
                      <a:pt x="303" y="389"/>
                    </a:lnTo>
                    <a:lnTo>
                      <a:pt x="305" y="393"/>
                    </a:lnTo>
                    <a:lnTo>
                      <a:pt x="306" y="397"/>
                    </a:lnTo>
                    <a:lnTo>
                      <a:pt x="306" y="468"/>
                    </a:lnTo>
                    <a:lnTo>
                      <a:pt x="358" y="468"/>
                    </a:lnTo>
                    <a:lnTo>
                      <a:pt x="358" y="397"/>
                    </a:lnTo>
                    <a:lnTo>
                      <a:pt x="358" y="393"/>
                    </a:lnTo>
                    <a:lnTo>
                      <a:pt x="359" y="389"/>
                    </a:lnTo>
                    <a:lnTo>
                      <a:pt x="362" y="387"/>
                    </a:lnTo>
                    <a:lnTo>
                      <a:pt x="365" y="385"/>
                    </a:lnTo>
                    <a:lnTo>
                      <a:pt x="369" y="384"/>
                    </a:lnTo>
                    <a:lnTo>
                      <a:pt x="384" y="382"/>
                    </a:lnTo>
                    <a:lnTo>
                      <a:pt x="399" y="379"/>
                    </a:lnTo>
                    <a:lnTo>
                      <a:pt x="414" y="375"/>
                    </a:lnTo>
                    <a:lnTo>
                      <a:pt x="401" y="339"/>
                    </a:lnTo>
                    <a:lnTo>
                      <a:pt x="391" y="304"/>
                    </a:lnTo>
                    <a:lnTo>
                      <a:pt x="381" y="268"/>
                    </a:lnTo>
                    <a:lnTo>
                      <a:pt x="373" y="232"/>
                    </a:lnTo>
                    <a:lnTo>
                      <a:pt x="366" y="196"/>
                    </a:lnTo>
                    <a:lnTo>
                      <a:pt x="360" y="161"/>
                    </a:lnTo>
                    <a:lnTo>
                      <a:pt x="349" y="158"/>
                    </a:lnTo>
                    <a:lnTo>
                      <a:pt x="337" y="157"/>
                    </a:lnTo>
                    <a:lnTo>
                      <a:pt x="326" y="157"/>
                    </a:lnTo>
                    <a:close/>
                    <a:moveTo>
                      <a:pt x="103" y="136"/>
                    </a:moveTo>
                    <a:lnTo>
                      <a:pt x="120" y="137"/>
                    </a:lnTo>
                    <a:lnTo>
                      <a:pt x="137" y="139"/>
                    </a:lnTo>
                    <a:lnTo>
                      <a:pt x="154" y="142"/>
                    </a:lnTo>
                    <a:lnTo>
                      <a:pt x="170" y="146"/>
                    </a:lnTo>
                    <a:lnTo>
                      <a:pt x="174" y="147"/>
                    </a:lnTo>
                    <a:lnTo>
                      <a:pt x="176" y="150"/>
                    </a:lnTo>
                    <a:lnTo>
                      <a:pt x="179" y="153"/>
                    </a:lnTo>
                    <a:lnTo>
                      <a:pt x="179" y="156"/>
                    </a:lnTo>
                    <a:lnTo>
                      <a:pt x="206" y="341"/>
                    </a:lnTo>
                    <a:lnTo>
                      <a:pt x="206" y="344"/>
                    </a:lnTo>
                    <a:lnTo>
                      <a:pt x="206" y="347"/>
                    </a:lnTo>
                    <a:lnTo>
                      <a:pt x="204" y="350"/>
                    </a:lnTo>
                    <a:lnTo>
                      <a:pt x="202" y="352"/>
                    </a:lnTo>
                    <a:lnTo>
                      <a:pt x="199" y="354"/>
                    </a:lnTo>
                    <a:lnTo>
                      <a:pt x="196" y="355"/>
                    </a:lnTo>
                    <a:lnTo>
                      <a:pt x="193" y="355"/>
                    </a:lnTo>
                    <a:lnTo>
                      <a:pt x="190" y="355"/>
                    </a:lnTo>
                    <a:lnTo>
                      <a:pt x="179" y="352"/>
                    </a:lnTo>
                    <a:lnTo>
                      <a:pt x="169" y="350"/>
                    </a:lnTo>
                    <a:lnTo>
                      <a:pt x="148" y="483"/>
                    </a:lnTo>
                    <a:lnTo>
                      <a:pt x="147" y="486"/>
                    </a:lnTo>
                    <a:lnTo>
                      <a:pt x="145" y="489"/>
                    </a:lnTo>
                    <a:lnTo>
                      <a:pt x="142" y="492"/>
                    </a:lnTo>
                    <a:lnTo>
                      <a:pt x="139" y="493"/>
                    </a:lnTo>
                    <a:lnTo>
                      <a:pt x="136" y="494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67" y="493"/>
                    </a:lnTo>
                    <a:lnTo>
                      <a:pt x="63" y="492"/>
                    </a:lnTo>
                    <a:lnTo>
                      <a:pt x="60" y="489"/>
                    </a:lnTo>
                    <a:lnTo>
                      <a:pt x="58" y="486"/>
                    </a:lnTo>
                    <a:lnTo>
                      <a:pt x="57" y="483"/>
                    </a:lnTo>
                    <a:lnTo>
                      <a:pt x="36" y="350"/>
                    </a:lnTo>
                    <a:lnTo>
                      <a:pt x="26" y="352"/>
                    </a:lnTo>
                    <a:lnTo>
                      <a:pt x="16" y="355"/>
                    </a:lnTo>
                    <a:lnTo>
                      <a:pt x="13" y="355"/>
                    </a:lnTo>
                    <a:lnTo>
                      <a:pt x="9" y="355"/>
                    </a:lnTo>
                    <a:lnTo>
                      <a:pt x="7" y="354"/>
                    </a:lnTo>
                    <a:lnTo>
                      <a:pt x="4" y="352"/>
                    </a:lnTo>
                    <a:lnTo>
                      <a:pt x="2" y="350"/>
                    </a:lnTo>
                    <a:lnTo>
                      <a:pt x="0" y="347"/>
                    </a:lnTo>
                    <a:lnTo>
                      <a:pt x="0" y="344"/>
                    </a:lnTo>
                    <a:lnTo>
                      <a:pt x="0" y="341"/>
                    </a:lnTo>
                    <a:lnTo>
                      <a:pt x="26" y="156"/>
                    </a:lnTo>
                    <a:lnTo>
                      <a:pt x="28" y="153"/>
                    </a:lnTo>
                    <a:lnTo>
                      <a:pt x="29" y="150"/>
                    </a:lnTo>
                    <a:lnTo>
                      <a:pt x="32" y="147"/>
                    </a:lnTo>
                    <a:lnTo>
                      <a:pt x="35" y="146"/>
                    </a:lnTo>
                    <a:lnTo>
                      <a:pt x="52" y="142"/>
                    </a:lnTo>
                    <a:lnTo>
                      <a:pt x="69" y="139"/>
                    </a:lnTo>
                    <a:lnTo>
                      <a:pt x="86" y="137"/>
                    </a:lnTo>
                    <a:lnTo>
                      <a:pt x="103" y="136"/>
                    </a:lnTo>
                    <a:close/>
                    <a:moveTo>
                      <a:pt x="331" y="131"/>
                    </a:moveTo>
                    <a:lnTo>
                      <a:pt x="346" y="132"/>
                    </a:lnTo>
                    <a:lnTo>
                      <a:pt x="361" y="134"/>
                    </a:lnTo>
                    <a:lnTo>
                      <a:pt x="376" y="138"/>
                    </a:lnTo>
                    <a:lnTo>
                      <a:pt x="379" y="140"/>
                    </a:lnTo>
                    <a:lnTo>
                      <a:pt x="382" y="143"/>
                    </a:lnTo>
                    <a:lnTo>
                      <a:pt x="384" y="145"/>
                    </a:lnTo>
                    <a:lnTo>
                      <a:pt x="385" y="149"/>
                    </a:lnTo>
                    <a:lnTo>
                      <a:pt x="390" y="187"/>
                    </a:lnTo>
                    <a:lnTo>
                      <a:pt x="398" y="225"/>
                    </a:lnTo>
                    <a:lnTo>
                      <a:pt x="407" y="264"/>
                    </a:lnTo>
                    <a:lnTo>
                      <a:pt x="417" y="302"/>
                    </a:lnTo>
                    <a:lnTo>
                      <a:pt x="429" y="341"/>
                    </a:lnTo>
                    <a:lnTo>
                      <a:pt x="442" y="379"/>
                    </a:lnTo>
                    <a:lnTo>
                      <a:pt x="443" y="382"/>
                    </a:lnTo>
                    <a:lnTo>
                      <a:pt x="443" y="385"/>
                    </a:lnTo>
                    <a:lnTo>
                      <a:pt x="442" y="388"/>
                    </a:lnTo>
                    <a:lnTo>
                      <a:pt x="440" y="391"/>
                    </a:lnTo>
                    <a:lnTo>
                      <a:pt x="437" y="394"/>
                    </a:lnTo>
                    <a:lnTo>
                      <a:pt x="435" y="395"/>
                    </a:lnTo>
                    <a:lnTo>
                      <a:pt x="418" y="400"/>
                    </a:lnTo>
                    <a:lnTo>
                      <a:pt x="401" y="405"/>
                    </a:lnTo>
                    <a:lnTo>
                      <a:pt x="383" y="408"/>
                    </a:lnTo>
                    <a:lnTo>
                      <a:pt x="383" y="481"/>
                    </a:lnTo>
                    <a:lnTo>
                      <a:pt x="382" y="485"/>
                    </a:lnTo>
                    <a:lnTo>
                      <a:pt x="381" y="488"/>
                    </a:lnTo>
                    <a:lnTo>
                      <a:pt x="378" y="491"/>
                    </a:lnTo>
                    <a:lnTo>
                      <a:pt x="375" y="493"/>
                    </a:lnTo>
                    <a:lnTo>
                      <a:pt x="370" y="493"/>
                    </a:lnTo>
                    <a:lnTo>
                      <a:pt x="293" y="493"/>
                    </a:lnTo>
                    <a:lnTo>
                      <a:pt x="289" y="493"/>
                    </a:lnTo>
                    <a:lnTo>
                      <a:pt x="285" y="491"/>
                    </a:lnTo>
                    <a:lnTo>
                      <a:pt x="282" y="488"/>
                    </a:lnTo>
                    <a:lnTo>
                      <a:pt x="280" y="485"/>
                    </a:lnTo>
                    <a:lnTo>
                      <a:pt x="280" y="481"/>
                    </a:lnTo>
                    <a:lnTo>
                      <a:pt x="280" y="408"/>
                    </a:lnTo>
                    <a:lnTo>
                      <a:pt x="262" y="405"/>
                    </a:lnTo>
                    <a:lnTo>
                      <a:pt x="245" y="400"/>
                    </a:lnTo>
                    <a:lnTo>
                      <a:pt x="228" y="395"/>
                    </a:lnTo>
                    <a:lnTo>
                      <a:pt x="225" y="394"/>
                    </a:lnTo>
                    <a:lnTo>
                      <a:pt x="223" y="391"/>
                    </a:lnTo>
                    <a:lnTo>
                      <a:pt x="221" y="388"/>
                    </a:lnTo>
                    <a:lnTo>
                      <a:pt x="220" y="385"/>
                    </a:lnTo>
                    <a:lnTo>
                      <a:pt x="220" y="382"/>
                    </a:lnTo>
                    <a:lnTo>
                      <a:pt x="221" y="379"/>
                    </a:lnTo>
                    <a:lnTo>
                      <a:pt x="234" y="341"/>
                    </a:lnTo>
                    <a:lnTo>
                      <a:pt x="246" y="302"/>
                    </a:lnTo>
                    <a:lnTo>
                      <a:pt x="256" y="264"/>
                    </a:lnTo>
                    <a:lnTo>
                      <a:pt x="265" y="225"/>
                    </a:lnTo>
                    <a:lnTo>
                      <a:pt x="272" y="187"/>
                    </a:lnTo>
                    <a:lnTo>
                      <a:pt x="278" y="149"/>
                    </a:lnTo>
                    <a:lnTo>
                      <a:pt x="279" y="145"/>
                    </a:lnTo>
                    <a:lnTo>
                      <a:pt x="281" y="143"/>
                    </a:lnTo>
                    <a:lnTo>
                      <a:pt x="284" y="140"/>
                    </a:lnTo>
                    <a:lnTo>
                      <a:pt x="287" y="138"/>
                    </a:lnTo>
                    <a:lnTo>
                      <a:pt x="302" y="134"/>
                    </a:lnTo>
                    <a:lnTo>
                      <a:pt x="316" y="132"/>
                    </a:lnTo>
                    <a:lnTo>
                      <a:pt x="331" y="131"/>
                    </a:lnTo>
                    <a:close/>
                    <a:moveTo>
                      <a:pt x="331" y="26"/>
                    </a:moveTo>
                    <a:lnTo>
                      <a:pt x="326" y="26"/>
                    </a:lnTo>
                    <a:lnTo>
                      <a:pt x="320" y="28"/>
                    </a:lnTo>
                    <a:lnTo>
                      <a:pt x="315" y="30"/>
                    </a:lnTo>
                    <a:lnTo>
                      <a:pt x="311" y="34"/>
                    </a:lnTo>
                    <a:lnTo>
                      <a:pt x="308" y="38"/>
                    </a:lnTo>
                    <a:lnTo>
                      <a:pt x="305" y="43"/>
                    </a:lnTo>
                    <a:lnTo>
                      <a:pt x="303" y="48"/>
                    </a:lnTo>
                    <a:lnTo>
                      <a:pt x="303" y="54"/>
                    </a:lnTo>
                    <a:lnTo>
                      <a:pt x="303" y="60"/>
                    </a:lnTo>
                    <a:lnTo>
                      <a:pt x="305" y="65"/>
                    </a:lnTo>
                    <a:lnTo>
                      <a:pt x="308" y="70"/>
                    </a:lnTo>
                    <a:lnTo>
                      <a:pt x="311" y="74"/>
                    </a:lnTo>
                    <a:lnTo>
                      <a:pt x="315" y="78"/>
                    </a:lnTo>
                    <a:lnTo>
                      <a:pt x="320" y="80"/>
                    </a:lnTo>
                    <a:lnTo>
                      <a:pt x="326" y="82"/>
                    </a:lnTo>
                    <a:lnTo>
                      <a:pt x="331" y="83"/>
                    </a:lnTo>
                    <a:lnTo>
                      <a:pt x="337" y="82"/>
                    </a:lnTo>
                    <a:lnTo>
                      <a:pt x="343" y="80"/>
                    </a:lnTo>
                    <a:lnTo>
                      <a:pt x="348" y="78"/>
                    </a:lnTo>
                    <a:lnTo>
                      <a:pt x="352" y="74"/>
                    </a:lnTo>
                    <a:lnTo>
                      <a:pt x="355" y="70"/>
                    </a:lnTo>
                    <a:lnTo>
                      <a:pt x="358" y="65"/>
                    </a:lnTo>
                    <a:lnTo>
                      <a:pt x="359" y="60"/>
                    </a:lnTo>
                    <a:lnTo>
                      <a:pt x="360" y="54"/>
                    </a:lnTo>
                    <a:lnTo>
                      <a:pt x="359" y="48"/>
                    </a:lnTo>
                    <a:lnTo>
                      <a:pt x="358" y="43"/>
                    </a:lnTo>
                    <a:lnTo>
                      <a:pt x="355" y="38"/>
                    </a:lnTo>
                    <a:lnTo>
                      <a:pt x="352" y="34"/>
                    </a:lnTo>
                    <a:lnTo>
                      <a:pt x="348" y="30"/>
                    </a:lnTo>
                    <a:lnTo>
                      <a:pt x="343" y="28"/>
                    </a:lnTo>
                    <a:lnTo>
                      <a:pt x="337" y="26"/>
                    </a:lnTo>
                    <a:lnTo>
                      <a:pt x="331" y="26"/>
                    </a:lnTo>
                    <a:close/>
                    <a:moveTo>
                      <a:pt x="103" y="26"/>
                    </a:moveTo>
                    <a:lnTo>
                      <a:pt x="97" y="26"/>
                    </a:lnTo>
                    <a:lnTo>
                      <a:pt x="92" y="28"/>
                    </a:lnTo>
                    <a:lnTo>
                      <a:pt x="87" y="30"/>
                    </a:lnTo>
                    <a:lnTo>
                      <a:pt x="82" y="34"/>
                    </a:lnTo>
                    <a:lnTo>
                      <a:pt x="79" y="38"/>
                    </a:lnTo>
                    <a:lnTo>
                      <a:pt x="76" y="43"/>
                    </a:lnTo>
                    <a:lnTo>
                      <a:pt x="75" y="48"/>
                    </a:lnTo>
                    <a:lnTo>
                      <a:pt x="74" y="54"/>
                    </a:lnTo>
                    <a:lnTo>
                      <a:pt x="75" y="60"/>
                    </a:lnTo>
                    <a:lnTo>
                      <a:pt x="76" y="65"/>
                    </a:lnTo>
                    <a:lnTo>
                      <a:pt x="79" y="70"/>
                    </a:lnTo>
                    <a:lnTo>
                      <a:pt x="82" y="74"/>
                    </a:lnTo>
                    <a:lnTo>
                      <a:pt x="87" y="78"/>
                    </a:lnTo>
                    <a:lnTo>
                      <a:pt x="92" y="80"/>
                    </a:lnTo>
                    <a:lnTo>
                      <a:pt x="97" y="82"/>
                    </a:lnTo>
                    <a:lnTo>
                      <a:pt x="103" y="83"/>
                    </a:lnTo>
                    <a:lnTo>
                      <a:pt x="109" y="82"/>
                    </a:lnTo>
                    <a:lnTo>
                      <a:pt x="114" y="80"/>
                    </a:lnTo>
                    <a:lnTo>
                      <a:pt x="119" y="78"/>
                    </a:lnTo>
                    <a:lnTo>
                      <a:pt x="123" y="74"/>
                    </a:lnTo>
                    <a:lnTo>
                      <a:pt x="127" y="70"/>
                    </a:lnTo>
                    <a:lnTo>
                      <a:pt x="129" y="65"/>
                    </a:lnTo>
                    <a:lnTo>
                      <a:pt x="131" y="60"/>
                    </a:lnTo>
                    <a:lnTo>
                      <a:pt x="132" y="54"/>
                    </a:lnTo>
                    <a:lnTo>
                      <a:pt x="131" y="48"/>
                    </a:lnTo>
                    <a:lnTo>
                      <a:pt x="129" y="43"/>
                    </a:lnTo>
                    <a:lnTo>
                      <a:pt x="127" y="38"/>
                    </a:lnTo>
                    <a:lnTo>
                      <a:pt x="123" y="34"/>
                    </a:lnTo>
                    <a:lnTo>
                      <a:pt x="119" y="30"/>
                    </a:lnTo>
                    <a:lnTo>
                      <a:pt x="114" y="28"/>
                    </a:lnTo>
                    <a:lnTo>
                      <a:pt x="109" y="26"/>
                    </a:lnTo>
                    <a:lnTo>
                      <a:pt x="103" y="26"/>
                    </a:lnTo>
                    <a:close/>
                    <a:moveTo>
                      <a:pt x="331" y="0"/>
                    </a:moveTo>
                    <a:lnTo>
                      <a:pt x="340" y="1"/>
                    </a:lnTo>
                    <a:lnTo>
                      <a:pt x="349" y="2"/>
                    </a:lnTo>
                    <a:lnTo>
                      <a:pt x="356" y="6"/>
                    </a:lnTo>
                    <a:lnTo>
                      <a:pt x="364" y="10"/>
                    </a:lnTo>
                    <a:lnTo>
                      <a:pt x="370" y="16"/>
                    </a:lnTo>
                    <a:lnTo>
                      <a:pt x="375" y="22"/>
                    </a:lnTo>
                    <a:lnTo>
                      <a:pt x="380" y="29"/>
                    </a:lnTo>
                    <a:lnTo>
                      <a:pt x="383" y="37"/>
                    </a:lnTo>
                    <a:lnTo>
                      <a:pt x="385" y="45"/>
                    </a:lnTo>
                    <a:lnTo>
                      <a:pt x="386" y="54"/>
                    </a:lnTo>
                    <a:lnTo>
                      <a:pt x="385" y="63"/>
                    </a:lnTo>
                    <a:lnTo>
                      <a:pt x="383" y="71"/>
                    </a:lnTo>
                    <a:lnTo>
                      <a:pt x="380" y="79"/>
                    </a:lnTo>
                    <a:lnTo>
                      <a:pt x="375" y="86"/>
                    </a:lnTo>
                    <a:lnTo>
                      <a:pt x="370" y="92"/>
                    </a:lnTo>
                    <a:lnTo>
                      <a:pt x="364" y="98"/>
                    </a:lnTo>
                    <a:lnTo>
                      <a:pt x="356" y="102"/>
                    </a:lnTo>
                    <a:lnTo>
                      <a:pt x="349" y="106"/>
                    </a:lnTo>
                    <a:lnTo>
                      <a:pt x="340" y="108"/>
                    </a:lnTo>
                    <a:lnTo>
                      <a:pt x="331" y="108"/>
                    </a:lnTo>
                    <a:lnTo>
                      <a:pt x="322" y="108"/>
                    </a:lnTo>
                    <a:lnTo>
                      <a:pt x="314" y="106"/>
                    </a:lnTo>
                    <a:lnTo>
                      <a:pt x="307" y="102"/>
                    </a:lnTo>
                    <a:lnTo>
                      <a:pt x="299" y="98"/>
                    </a:lnTo>
                    <a:lnTo>
                      <a:pt x="293" y="92"/>
                    </a:lnTo>
                    <a:lnTo>
                      <a:pt x="288" y="86"/>
                    </a:lnTo>
                    <a:lnTo>
                      <a:pt x="283" y="79"/>
                    </a:lnTo>
                    <a:lnTo>
                      <a:pt x="280" y="71"/>
                    </a:lnTo>
                    <a:lnTo>
                      <a:pt x="278" y="63"/>
                    </a:lnTo>
                    <a:lnTo>
                      <a:pt x="277" y="54"/>
                    </a:lnTo>
                    <a:lnTo>
                      <a:pt x="278" y="45"/>
                    </a:lnTo>
                    <a:lnTo>
                      <a:pt x="280" y="37"/>
                    </a:lnTo>
                    <a:lnTo>
                      <a:pt x="283" y="29"/>
                    </a:lnTo>
                    <a:lnTo>
                      <a:pt x="288" y="22"/>
                    </a:lnTo>
                    <a:lnTo>
                      <a:pt x="293" y="16"/>
                    </a:lnTo>
                    <a:lnTo>
                      <a:pt x="299" y="10"/>
                    </a:lnTo>
                    <a:lnTo>
                      <a:pt x="307" y="6"/>
                    </a:lnTo>
                    <a:lnTo>
                      <a:pt x="314" y="2"/>
                    </a:lnTo>
                    <a:lnTo>
                      <a:pt x="322" y="1"/>
                    </a:lnTo>
                    <a:lnTo>
                      <a:pt x="331" y="0"/>
                    </a:lnTo>
                    <a:close/>
                    <a:moveTo>
                      <a:pt x="103" y="0"/>
                    </a:moveTo>
                    <a:lnTo>
                      <a:pt x="112" y="1"/>
                    </a:lnTo>
                    <a:lnTo>
                      <a:pt x="120" y="2"/>
                    </a:lnTo>
                    <a:lnTo>
                      <a:pt x="128" y="6"/>
                    </a:lnTo>
                    <a:lnTo>
                      <a:pt x="135" y="10"/>
                    </a:lnTo>
                    <a:lnTo>
                      <a:pt x="142" y="16"/>
                    </a:lnTo>
                    <a:lnTo>
                      <a:pt x="147" y="22"/>
                    </a:lnTo>
                    <a:lnTo>
                      <a:pt x="151" y="29"/>
                    </a:lnTo>
                    <a:lnTo>
                      <a:pt x="155" y="37"/>
                    </a:lnTo>
                    <a:lnTo>
                      <a:pt x="157" y="45"/>
                    </a:lnTo>
                    <a:lnTo>
                      <a:pt x="158" y="54"/>
                    </a:lnTo>
                    <a:lnTo>
                      <a:pt x="157" y="63"/>
                    </a:lnTo>
                    <a:lnTo>
                      <a:pt x="155" y="71"/>
                    </a:lnTo>
                    <a:lnTo>
                      <a:pt x="151" y="79"/>
                    </a:lnTo>
                    <a:lnTo>
                      <a:pt x="147" y="86"/>
                    </a:lnTo>
                    <a:lnTo>
                      <a:pt x="142" y="92"/>
                    </a:lnTo>
                    <a:lnTo>
                      <a:pt x="135" y="98"/>
                    </a:lnTo>
                    <a:lnTo>
                      <a:pt x="128" y="102"/>
                    </a:lnTo>
                    <a:lnTo>
                      <a:pt x="120" y="106"/>
                    </a:lnTo>
                    <a:lnTo>
                      <a:pt x="112" y="108"/>
                    </a:lnTo>
                    <a:lnTo>
                      <a:pt x="103" y="108"/>
                    </a:lnTo>
                    <a:lnTo>
                      <a:pt x="94" y="108"/>
                    </a:lnTo>
                    <a:lnTo>
                      <a:pt x="86" y="106"/>
                    </a:lnTo>
                    <a:lnTo>
                      <a:pt x="78" y="102"/>
                    </a:lnTo>
                    <a:lnTo>
                      <a:pt x="71" y="98"/>
                    </a:lnTo>
                    <a:lnTo>
                      <a:pt x="64" y="92"/>
                    </a:lnTo>
                    <a:lnTo>
                      <a:pt x="59" y="86"/>
                    </a:lnTo>
                    <a:lnTo>
                      <a:pt x="55" y="79"/>
                    </a:lnTo>
                    <a:lnTo>
                      <a:pt x="51" y="71"/>
                    </a:lnTo>
                    <a:lnTo>
                      <a:pt x="49" y="63"/>
                    </a:lnTo>
                    <a:lnTo>
                      <a:pt x="48" y="54"/>
                    </a:lnTo>
                    <a:lnTo>
                      <a:pt x="49" y="45"/>
                    </a:lnTo>
                    <a:lnTo>
                      <a:pt x="51" y="37"/>
                    </a:lnTo>
                    <a:lnTo>
                      <a:pt x="55" y="29"/>
                    </a:lnTo>
                    <a:lnTo>
                      <a:pt x="59" y="22"/>
                    </a:lnTo>
                    <a:lnTo>
                      <a:pt x="64" y="16"/>
                    </a:lnTo>
                    <a:lnTo>
                      <a:pt x="71" y="10"/>
                    </a:lnTo>
                    <a:lnTo>
                      <a:pt x="78" y="6"/>
                    </a:lnTo>
                    <a:lnTo>
                      <a:pt x="86" y="2"/>
                    </a:lnTo>
                    <a:lnTo>
                      <a:pt x="94" y="1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74F2181F-F270-4E9C-AF2E-0E9DCF112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613" y="3294063"/>
                <a:ext cx="238125" cy="485775"/>
              </a:xfrm>
              <a:custGeom>
                <a:avLst/>
                <a:gdLst>
                  <a:gd name="T0" fmla="*/ 75 w 150"/>
                  <a:gd name="T1" fmla="*/ 0 h 306"/>
                  <a:gd name="T2" fmla="*/ 57 w 150"/>
                  <a:gd name="T3" fmla="*/ 1 h 306"/>
                  <a:gd name="T4" fmla="*/ 40 w 150"/>
                  <a:gd name="T5" fmla="*/ 3 h 306"/>
                  <a:gd name="T6" fmla="*/ 23 w 150"/>
                  <a:gd name="T7" fmla="*/ 6 h 306"/>
                  <a:gd name="T8" fmla="*/ 0 w 150"/>
                  <a:gd name="T9" fmla="*/ 163 h 306"/>
                  <a:gd name="T10" fmla="*/ 8 w 150"/>
                  <a:gd name="T11" fmla="*/ 161 h 306"/>
                  <a:gd name="T12" fmla="*/ 17 w 150"/>
                  <a:gd name="T13" fmla="*/ 160 h 306"/>
                  <a:gd name="T14" fmla="*/ 20 w 150"/>
                  <a:gd name="T15" fmla="*/ 160 h 306"/>
                  <a:gd name="T16" fmla="*/ 24 w 150"/>
                  <a:gd name="T17" fmla="*/ 160 h 306"/>
                  <a:gd name="T18" fmla="*/ 27 w 150"/>
                  <a:gd name="T19" fmla="*/ 162 h 306"/>
                  <a:gd name="T20" fmla="*/ 30 w 150"/>
                  <a:gd name="T21" fmla="*/ 164 h 306"/>
                  <a:gd name="T22" fmla="*/ 31 w 150"/>
                  <a:gd name="T23" fmla="*/ 167 h 306"/>
                  <a:gd name="T24" fmla="*/ 32 w 150"/>
                  <a:gd name="T25" fmla="*/ 171 h 306"/>
                  <a:gd name="T26" fmla="*/ 53 w 150"/>
                  <a:gd name="T27" fmla="*/ 306 h 306"/>
                  <a:gd name="T28" fmla="*/ 96 w 150"/>
                  <a:gd name="T29" fmla="*/ 306 h 306"/>
                  <a:gd name="T30" fmla="*/ 117 w 150"/>
                  <a:gd name="T31" fmla="*/ 171 h 306"/>
                  <a:gd name="T32" fmla="*/ 118 w 150"/>
                  <a:gd name="T33" fmla="*/ 167 h 306"/>
                  <a:gd name="T34" fmla="*/ 120 w 150"/>
                  <a:gd name="T35" fmla="*/ 164 h 306"/>
                  <a:gd name="T36" fmla="*/ 122 w 150"/>
                  <a:gd name="T37" fmla="*/ 162 h 306"/>
                  <a:gd name="T38" fmla="*/ 125 w 150"/>
                  <a:gd name="T39" fmla="*/ 161 h 306"/>
                  <a:gd name="T40" fmla="*/ 129 w 150"/>
                  <a:gd name="T41" fmla="*/ 160 h 306"/>
                  <a:gd name="T42" fmla="*/ 132 w 150"/>
                  <a:gd name="T43" fmla="*/ 160 h 306"/>
                  <a:gd name="T44" fmla="*/ 141 w 150"/>
                  <a:gd name="T45" fmla="*/ 161 h 306"/>
                  <a:gd name="T46" fmla="*/ 150 w 150"/>
                  <a:gd name="T47" fmla="*/ 163 h 306"/>
                  <a:gd name="T48" fmla="*/ 127 w 150"/>
                  <a:gd name="T49" fmla="*/ 6 h 306"/>
                  <a:gd name="T50" fmla="*/ 110 w 150"/>
                  <a:gd name="T51" fmla="*/ 3 h 306"/>
                  <a:gd name="T52" fmla="*/ 92 w 150"/>
                  <a:gd name="T53" fmla="*/ 1 h 306"/>
                  <a:gd name="T54" fmla="*/ 75 w 150"/>
                  <a:gd name="T5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0" h="306">
                    <a:moveTo>
                      <a:pt x="75" y="0"/>
                    </a:moveTo>
                    <a:lnTo>
                      <a:pt x="57" y="1"/>
                    </a:lnTo>
                    <a:lnTo>
                      <a:pt x="40" y="3"/>
                    </a:lnTo>
                    <a:lnTo>
                      <a:pt x="23" y="6"/>
                    </a:lnTo>
                    <a:lnTo>
                      <a:pt x="0" y="163"/>
                    </a:lnTo>
                    <a:lnTo>
                      <a:pt x="8" y="161"/>
                    </a:lnTo>
                    <a:lnTo>
                      <a:pt x="17" y="160"/>
                    </a:lnTo>
                    <a:lnTo>
                      <a:pt x="20" y="160"/>
                    </a:lnTo>
                    <a:lnTo>
                      <a:pt x="24" y="160"/>
                    </a:lnTo>
                    <a:lnTo>
                      <a:pt x="27" y="162"/>
                    </a:lnTo>
                    <a:lnTo>
                      <a:pt x="30" y="164"/>
                    </a:lnTo>
                    <a:lnTo>
                      <a:pt x="31" y="167"/>
                    </a:lnTo>
                    <a:lnTo>
                      <a:pt x="32" y="171"/>
                    </a:lnTo>
                    <a:lnTo>
                      <a:pt x="53" y="306"/>
                    </a:lnTo>
                    <a:lnTo>
                      <a:pt x="96" y="306"/>
                    </a:lnTo>
                    <a:lnTo>
                      <a:pt x="117" y="171"/>
                    </a:lnTo>
                    <a:lnTo>
                      <a:pt x="118" y="167"/>
                    </a:lnTo>
                    <a:lnTo>
                      <a:pt x="120" y="164"/>
                    </a:lnTo>
                    <a:lnTo>
                      <a:pt x="122" y="162"/>
                    </a:lnTo>
                    <a:lnTo>
                      <a:pt x="125" y="161"/>
                    </a:lnTo>
                    <a:lnTo>
                      <a:pt x="129" y="160"/>
                    </a:lnTo>
                    <a:lnTo>
                      <a:pt x="132" y="160"/>
                    </a:lnTo>
                    <a:lnTo>
                      <a:pt x="141" y="161"/>
                    </a:lnTo>
                    <a:lnTo>
                      <a:pt x="150" y="163"/>
                    </a:lnTo>
                    <a:lnTo>
                      <a:pt x="127" y="6"/>
                    </a:lnTo>
                    <a:lnTo>
                      <a:pt x="110" y="3"/>
                    </a:lnTo>
                    <a:lnTo>
                      <a:pt x="92" y="1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44C0ECBE-9326-4E93-9F1F-CD8EDE438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3286126"/>
                <a:ext cx="261938" cy="493713"/>
              </a:xfrm>
              <a:custGeom>
                <a:avLst/>
                <a:gdLst>
                  <a:gd name="T0" fmla="*/ 77 w 165"/>
                  <a:gd name="T1" fmla="*/ 0 h 311"/>
                  <a:gd name="T2" fmla="*/ 65 w 165"/>
                  <a:gd name="T3" fmla="*/ 1 h 311"/>
                  <a:gd name="T4" fmla="*/ 54 w 165"/>
                  <a:gd name="T5" fmla="*/ 4 h 311"/>
                  <a:gd name="T6" fmla="*/ 48 w 165"/>
                  <a:gd name="T7" fmla="*/ 39 h 311"/>
                  <a:gd name="T8" fmla="*/ 41 w 165"/>
                  <a:gd name="T9" fmla="*/ 75 h 311"/>
                  <a:gd name="T10" fmla="*/ 33 w 165"/>
                  <a:gd name="T11" fmla="*/ 111 h 311"/>
                  <a:gd name="T12" fmla="*/ 23 w 165"/>
                  <a:gd name="T13" fmla="*/ 147 h 311"/>
                  <a:gd name="T14" fmla="*/ 12 w 165"/>
                  <a:gd name="T15" fmla="*/ 182 h 311"/>
                  <a:gd name="T16" fmla="*/ 0 w 165"/>
                  <a:gd name="T17" fmla="*/ 218 h 311"/>
                  <a:gd name="T18" fmla="*/ 15 w 165"/>
                  <a:gd name="T19" fmla="*/ 222 h 311"/>
                  <a:gd name="T20" fmla="*/ 30 w 165"/>
                  <a:gd name="T21" fmla="*/ 225 h 311"/>
                  <a:gd name="T22" fmla="*/ 45 w 165"/>
                  <a:gd name="T23" fmla="*/ 227 h 311"/>
                  <a:gd name="T24" fmla="*/ 49 w 165"/>
                  <a:gd name="T25" fmla="*/ 228 h 311"/>
                  <a:gd name="T26" fmla="*/ 52 w 165"/>
                  <a:gd name="T27" fmla="*/ 230 h 311"/>
                  <a:gd name="T28" fmla="*/ 54 w 165"/>
                  <a:gd name="T29" fmla="*/ 232 h 311"/>
                  <a:gd name="T30" fmla="*/ 56 w 165"/>
                  <a:gd name="T31" fmla="*/ 236 h 311"/>
                  <a:gd name="T32" fmla="*/ 57 w 165"/>
                  <a:gd name="T33" fmla="*/ 240 h 311"/>
                  <a:gd name="T34" fmla="*/ 57 w 165"/>
                  <a:gd name="T35" fmla="*/ 311 h 311"/>
                  <a:gd name="T36" fmla="*/ 109 w 165"/>
                  <a:gd name="T37" fmla="*/ 311 h 311"/>
                  <a:gd name="T38" fmla="*/ 109 w 165"/>
                  <a:gd name="T39" fmla="*/ 240 h 311"/>
                  <a:gd name="T40" fmla="*/ 109 w 165"/>
                  <a:gd name="T41" fmla="*/ 236 h 311"/>
                  <a:gd name="T42" fmla="*/ 110 w 165"/>
                  <a:gd name="T43" fmla="*/ 232 h 311"/>
                  <a:gd name="T44" fmla="*/ 113 w 165"/>
                  <a:gd name="T45" fmla="*/ 230 h 311"/>
                  <a:gd name="T46" fmla="*/ 116 w 165"/>
                  <a:gd name="T47" fmla="*/ 228 h 311"/>
                  <a:gd name="T48" fmla="*/ 120 w 165"/>
                  <a:gd name="T49" fmla="*/ 227 h 311"/>
                  <a:gd name="T50" fmla="*/ 135 w 165"/>
                  <a:gd name="T51" fmla="*/ 225 h 311"/>
                  <a:gd name="T52" fmla="*/ 150 w 165"/>
                  <a:gd name="T53" fmla="*/ 222 h 311"/>
                  <a:gd name="T54" fmla="*/ 165 w 165"/>
                  <a:gd name="T55" fmla="*/ 218 h 311"/>
                  <a:gd name="T56" fmla="*/ 152 w 165"/>
                  <a:gd name="T57" fmla="*/ 182 h 311"/>
                  <a:gd name="T58" fmla="*/ 142 w 165"/>
                  <a:gd name="T59" fmla="*/ 147 h 311"/>
                  <a:gd name="T60" fmla="*/ 132 w 165"/>
                  <a:gd name="T61" fmla="*/ 111 h 311"/>
                  <a:gd name="T62" fmla="*/ 124 w 165"/>
                  <a:gd name="T63" fmla="*/ 75 h 311"/>
                  <a:gd name="T64" fmla="*/ 117 w 165"/>
                  <a:gd name="T65" fmla="*/ 39 h 311"/>
                  <a:gd name="T66" fmla="*/ 111 w 165"/>
                  <a:gd name="T67" fmla="*/ 4 h 311"/>
                  <a:gd name="T68" fmla="*/ 100 w 165"/>
                  <a:gd name="T69" fmla="*/ 1 h 311"/>
                  <a:gd name="T70" fmla="*/ 88 w 165"/>
                  <a:gd name="T71" fmla="*/ 0 h 311"/>
                  <a:gd name="T72" fmla="*/ 77 w 165"/>
                  <a:gd name="T7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5" h="311">
                    <a:moveTo>
                      <a:pt x="77" y="0"/>
                    </a:moveTo>
                    <a:lnTo>
                      <a:pt x="65" y="1"/>
                    </a:lnTo>
                    <a:lnTo>
                      <a:pt x="54" y="4"/>
                    </a:lnTo>
                    <a:lnTo>
                      <a:pt x="48" y="39"/>
                    </a:lnTo>
                    <a:lnTo>
                      <a:pt x="41" y="75"/>
                    </a:lnTo>
                    <a:lnTo>
                      <a:pt x="33" y="111"/>
                    </a:lnTo>
                    <a:lnTo>
                      <a:pt x="23" y="147"/>
                    </a:lnTo>
                    <a:lnTo>
                      <a:pt x="12" y="182"/>
                    </a:lnTo>
                    <a:lnTo>
                      <a:pt x="0" y="218"/>
                    </a:lnTo>
                    <a:lnTo>
                      <a:pt x="15" y="222"/>
                    </a:lnTo>
                    <a:lnTo>
                      <a:pt x="30" y="225"/>
                    </a:lnTo>
                    <a:lnTo>
                      <a:pt x="45" y="227"/>
                    </a:lnTo>
                    <a:lnTo>
                      <a:pt x="49" y="228"/>
                    </a:lnTo>
                    <a:lnTo>
                      <a:pt x="52" y="230"/>
                    </a:lnTo>
                    <a:lnTo>
                      <a:pt x="54" y="232"/>
                    </a:lnTo>
                    <a:lnTo>
                      <a:pt x="56" y="236"/>
                    </a:lnTo>
                    <a:lnTo>
                      <a:pt x="57" y="240"/>
                    </a:lnTo>
                    <a:lnTo>
                      <a:pt x="57" y="311"/>
                    </a:lnTo>
                    <a:lnTo>
                      <a:pt x="109" y="311"/>
                    </a:lnTo>
                    <a:lnTo>
                      <a:pt x="109" y="240"/>
                    </a:lnTo>
                    <a:lnTo>
                      <a:pt x="109" y="236"/>
                    </a:lnTo>
                    <a:lnTo>
                      <a:pt x="110" y="232"/>
                    </a:lnTo>
                    <a:lnTo>
                      <a:pt x="113" y="230"/>
                    </a:lnTo>
                    <a:lnTo>
                      <a:pt x="116" y="228"/>
                    </a:lnTo>
                    <a:lnTo>
                      <a:pt x="120" y="227"/>
                    </a:lnTo>
                    <a:lnTo>
                      <a:pt x="135" y="225"/>
                    </a:lnTo>
                    <a:lnTo>
                      <a:pt x="150" y="222"/>
                    </a:lnTo>
                    <a:lnTo>
                      <a:pt x="165" y="218"/>
                    </a:lnTo>
                    <a:lnTo>
                      <a:pt x="152" y="182"/>
                    </a:lnTo>
                    <a:lnTo>
                      <a:pt x="142" y="147"/>
                    </a:lnTo>
                    <a:lnTo>
                      <a:pt x="132" y="111"/>
                    </a:lnTo>
                    <a:lnTo>
                      <a:pt x="124" y="75"/>
                    </a:lnTo>
                    <a:lnTo>
                      <a:pt x="117" y="39"/>
                    </a:lnTo>
                    <a:lnTo>
                      <a:pt x="111" y="4"/>
                    </a:lnTo>
                    <a:lnTo>
                      <a:pt x="100" y="1"/>
                    </a:lnTo>
                    <a:lnTo>
                      <a:pt x="88" y="0"/>
                    </a:lnTo>
                    <a:lnTo>
                      <a:pt x="77" y="0"/>
                    </a:lnTo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32AFEA39-B1A0-4B45-8AD6-3206A55C6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163" y="3252788"/>
                <a:ext cx="327025" cy="568325"/>
              </a:xfrm>
              <a:custGeom>
                <a:avLst/>
                <a:gdLst>
                  <a:gd name="T0" fmla="*/ 103 w 206"/>
                  <a:gd name="T1" fmla="*/ 0 h 358"/>
                  <a:gd name="T2" fmla="*/ 120 w 206"/>
                  <a:gd name="T3" fmla="*/ 1 h 358"/>
                  <a:gd name="T4" fmla="*/ 137 w 206"/>
                  <a:gd name="T5" fmla="*/ 3 h 358"/>
                  <a:gd name="T6" fmla="*/ 154 w 206"/>
                  <a:gd name="T7" fmla="*/ 6 h 358"/>
                  <a:gd name="T8" fmla="*/ 170 w 206"/>
                  <a:gd name="T9" fmla="*/ 10 h 358"/>
                  <a:gd name="T10" fmla="*/ 174 w 206"/>
                  <a:gd name="T11" fmla="*/ 11 h 358"/>
                  <a:gd name="T12" fmla="*/ 176 w 206"/>
                  <a:gd name="T13" fmla="*/ 14 h 358"/>
                  <a:gd name="T14" fmla="*/ 179 w 206"/>
                  <a:gd name="T15" fmla="*/ 17 h 358"/>
                  <a:gd name="T16" fmla="*/ 179 w 206"/>
                  <a:gd name="T17" fmla="*/ 20 h 358"/>
                  <a:gd name="T18" fmla="*/ 206 w 206"/>
                  <a:gd name="T19" fmla="*/ 205 h 358"/>
                  <a:gd name="T20" fmla="*/ 206 w 206"/>
                  <a:gd name="T21" fmla="*/ 208 h 358"/>
                  <a:gd name="T22" fmla="*/ 206 w 206"/>
                  <a:gd name="T23" fmla="*/ 211 h 358"/>
                  <a:gd name="T24" fmla="*/ 204 w 206"/>
                  <a:gd name="T25" fmla="*/ 214 h 358"/>
                  <a:gd name="T26" fmla="*/ 202 w 206"/>
                  <a:gd name="T27" fmla="*/ 216 h 358"/>
                  <a:gd name="T28" fmla="*/ 199 w 206"/>
                  <a:gd name="T29" fmla="*/ 218 h 358"/>
                  <a:gd name="T30" fmla="*/ 196 w 206"/>
                  <a:gd name="T31" fmla="*/ 219 h 358"/>
                  <a:gd name="T32" fmla="*/ 193 w 206"/>
                  <a:gd name="T33" fmla="*/ 219 h 358"/>
                  <a:gd name="T34" fmla="*/ 190 w 206"/>
                  <a:gd name="T35" fmla="*/ 219 h 358"/>
                  <a:gd name="T36" fmla="*/ 179 w 206"/>
                  <a:gd name="T37" fmla="*/ 216 h 358"/>
                  <a:gd name="T38" fmla="*/ 169 w 206"/>
                  <a:gd name="T39" fmla="*/ 214 h 358"/>
                  <a:gd name="T40" fmla="*/ 148 w 206"/>
                  <a:gd name="T41" fmla="*/ 347 h 358"/>
                  <a:gd name="T42" fmla="*/ 147 w 206"/>
                  <a:gd name="T43" fmla="*/ 350 h 358"/>
                  <a:gd name="T44" fmla="*/ 145 w 206"/>
                  <a:gd name="T45" fmla="*/ 353 h 358"/>
                  <a:gd name="T46" fmla="*/ 142 w 206"/>
                  <a:gd name="T47" fmla="*/ 356 h 358"/>
                  <a:gd name="T48" fmla="*/ 139 w 206"/>
                  <a:gd name="T49" fmla="*/ 357 h 358"/>
                  <a:gd name="T50" fmla="*/ 136 w 206"/>
                  <a:gd name="T51" fmla="*/ 358 h 358"/>
                  <a:gd name="T52" fmla="*/ 70 w 206"/>
                  <a:gd name="T53" fmla="*/ 358 h 358"/>
                  <a:gd name="T54" fmla="*/ 70 w 206"/>
                  <a:gd name="T55" fmla="*/ 358 h 358"/>
                  <a:gd name="T56" fmla="*/ 67 w 206"/>
                  <a:gd name="T57" fmla="*/ 357 h 358"/>
                  <a:gd name="T58" fmla="*/ 63 w 206"/>
                  <a:gd name="T59" fmla="*/ 356 h 358"/>
                  <a:gd name="T60" fmla="*/ 60 w 206"/>
                  <a:gd name="T61" fmla="*/ 353 h 358"/>
                  <a:gd name="T62" fmla="*/ 58 w 206"/>
                  <a:gd name="T63" fmla="*/ 350 h 358"/>
                  <a:gd name="T64" fmla="*/ 57 w 206"/>
                  <a:gd name="T65" fmla="*/ 347 h 358"/>
                  <a:gd name="T66" fmla="*/ 36 w 206"/>
                  <a:gd name="T67" fmla="*/ 214 h 358"/>
                  <a:gd name="T68" fmla="*/ 26 w 206"/>
                  <a:gd name="T69" fmla="*/ 216 h 358"/>
                  <a:gd name="T70" fmla="*/ 16 w 206"/>
                  <a:gd name="T71" fmla="*/ 219 h 358"/>
                  <a:gd name="T72" fmla="*/ 13 w 206"/>
                  <a:gd name="T73" fmla="*/ 219 h 358"/>
                  <a:gd name="T74" fmla="*/ 9 w 206"/>
                  <a:gd name="T75" fmla="*/ 219 h 358"/>
                  <a:gd name="T76" fmla="*/ 7 w 206"/>
                  <a:gd name="T77" fmla="*/ 218 h 358"/>
                  <a:gd name="T78" fmla="*/ 4 w 206"/>
                  <a:gd name="T79" fmla="*/ 216 h 358"/>
                  <a:gd name="T80" fmla="*/ 2 w 206"/>
                  <a:gd name="T81" fmla="*/ 214 h 358"/>
                  <a:gd name="T82" fmla="*/ 0 w 206"/>
                  <a:gd name="T83" fmla="*/ 211 h 358"/>
                  <a:gd name="T84" fmla="*/ 0 w 206"/>
                  <a:gd name="T85" fmla="*/ 208 h 358"/>
                  <a:gd name="T86" fmla="*/ 0 w 206"/>
                  <a:gd name="T87" fmla="*/ 205 h 358"/>
                  <a:gd name="T88" fmla="*/ 26 w 206"/>
                  <a:gd name="T89" fmla="*/ 20 h 358"/>
                  <a:gd name="T90" fmla="*/ 28 w 206"/>
                  <a:gd name="T91" fmla="*/ 17 h 358"/>
                  <a:gd name="T92" fmla="*/ 29 w 206"/>
                  <a:gd name="T93" fmla="*/ 14 h 358"/>
                  <a:gd name="T94" fmla="*/ 32 w 206"/>
                  <a:gd name="T95" fmla="*/ 11 h 358"/>
                  <a:gd name="T96" fmla="*/ 35 w 206"/>
                  <a:gd name="T97" fmla="*/ 10 h 358"/>
                  <a:gd name="T98" fmla="*/ 52 w 206"/>
                  <a:gd name="T99" fmla="*/ 6 h 358"/>
                  <a:gd name="T100" fmla="*/ 69 w 206"/>
                  <a:gd name="T101" fmla="*/ 3 h 358"/>
                  <a:gd name="T102" fmla="*/ 86 w 206"/>
                  <a:gd name="T103" fmla="*/ 1 h 358"/>
                  <a:gd name="T104" fmla="*/ 103 w 206"/>
                  <a:gd name="T105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" h="358">
                    <a:moveTo>
                      <a:pt x="103" y="0"/>
                    </a:moveTo>
                    <a:lnTo>
                      <a:pt x="120" y="1"/>
                    </a:lnTo>
                    <a:lnTo>
                      <a:pt x="137" y="3"/>
                    </a:lnTo>
                    <a:lnTo>
                      <a:pt x="154" y="6"/>
                    </a:lnTo>
                    <a:lnTo>
                      <a:pt x="170" y="10"/>
                    </a:lnTo>
                    <a:lnTo>
                      <a:pt x="174" y="11"/>
                    </a:lnTo>
                    <a:lnTo>
                      <a:pt x="176" y="14"/>
                    </a:lnTo>
                    <a:lnTo>
                      <a:pt x="179" y="17"/>
                    </a:lnTo>
                    <a:lnTo>
                      <a:pt x="179" y="20"/>
                    </a:lnTo>
                    <a:lnTo>
                      <a:pt x="206" y="205"/>
                    </a:lnTo>
                    <a:lnTo>
                      <a:pt x="206" y="208"/>
                    </a:lnTo>
                    <a:lnTo>
                      <a:pt x="206" y="211"/>
                    </a:lnTo>
                    <a:lnTo>
                      <a:pt x="204" y="214"/>
                    </a:lnTo>
                    <a:lnTo>
                      <a:pt x="202" y="216"/>
                    </a:lnTo>
                    <a:lnTo>
                      <a:pt x="199" y="218"/>
                    </a:lnTo>
                    <a:lnTo>
                      <a:pt x="196" y="219"/>
                    </a:lnTo>
                    <a:lnTo>
                      <a:pt x="193" y="219"/>
                    </a:lnTo>
                    <a:lnTo>
                      <a:pt x="190" y="219"/>
                    </a:lnTo>
                    <a:lnTo>
                      <a:pt x="179" y="216"/>
                    </a:lnTo>
                    <a:lnTo>
                      <a:pt x="169" y="214"/>
                    </a:lnTo>
                    <a:lnTo>
                      <a:pt x="148" y="347"/>
                    </a:lnTo>
                    <a:lnTo>
                      <a:pt x="147" y="350"/>
                    </a:lnTo>
                    <a:lnTo>
                      <a:pt x="145" y="353"/>
                    </a:lnTo>
                    <a:lnTo>
                      <a:pt x="142" y="356"/>
                    </a:lnTo>
                    <a:lnTo>
                      <a:pt x="139" y="357"/>
                    </a:lnTo>
                    <a:lnTo>
                      <a:pt x="136" y="358"/>
                    </a:lnTo>
                    <a:lnTo>
                      <a:pt x="70" y="358"/>
                    </a:lnTo>
                    <a:lnTo>
                      <a:pt x="70" y="358"/>
                    </a:lnTo>
                    <a:lnTo>
                      <a:pt x="67" y="357"/>
                    </a:lnTo>
                    <a:lnTo>
                      <a:pt x="63" y="356"/>
                    </a:lnTo>
                    <a:lnTo>
                      <a:pt x="60" y="353"/>
                    </a:lnTo>
                    <a:lnTo>
                      <a:pt x="58" y="350"/>
                    </a:lnTo>
                    <a:lnTo>
                      <a:pt x="57" y="347"/>
                    </a:lnTo>
                    <a:lnTo>
                      <a:pt x="36" y="214"/>
                    </a:lnTo>
                    <a:lnTo>
                      <a:pt x="26" y="216"/>
                    </a:lnTo>
                    <a:lnTo>
                      <a:pt x="16" y="219"/>
                    </a:lnTo>
                    <a:lnTo>
                      <a:pt x="13" y="219"/>
                    </a:lnTo>
                    <a:lnTo>
                      <a:pt x="9" y="219"/>
                    </a:lnTo>
                    <a:lnTo>
                      <a:pt x="7" y="218"/>
                    </a:lnTo>
                    <a:lnTo>
                      <a:pt x="4" y="216"/>
                    </a:lnTo>
                    <a:lnTo>
                      <a:pt x="2" y="214"/>
                    </a:lnTo>
                    <a:lnTo>
                      <a:pt x="0" y="211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9" y="14"/>
                    </a:lnTo>
                    <a:lnTo>
                      <a:pt x="32" y="11"/>
                    </a:lnTo>
                    <a:lnTo>
                      <a:pt x="35" y="10"/>
                    </a:lnTo>
                    <a:lnTo>
                      <a:pt x="52" y="6"/>
                    </a:lnTo>
                    <a:lnTo>
                      <a:pt x="69" y="3"/>
                    </a:lnTo>
                    <a:lnTo>
                      <a:pt x="86" y="1"/>
                    </a:lnTo>
                    <a:lnTo>
                      <a:pt x="103" y="0"/>
                    </a:lnTo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B762A95E-0B9A-4E9D-AE95-F708BC81E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413" y="3244851"/>
                <a:ext cx="354013" cy="574675"/>
              </a:xfrm>
              <a:custGeom>
                <a:avLst/>
                <a:gdLst>
                  <a:gd name="T0" fmla="*/ 111 w 223"/>
                  <a:gd name="T1" fmla="*/ 0 h 362"/>
                  <a:gd name="T2" fmla="*/ 126 w 223"/>
                  <a:gd name="T3" fmla="*/ 1 h 362"/>
                  <a:gd name="T4" fmla="*/ 141 w 223"/>
                  <a:gd name="T5" fmla="*/ 3 h 362"/>
                  <a:gd name="T6" fmla="*/ 156 w 223"/>
                  <a:gd name="T7" fmla="*/ 7 h 362"/>
                  <a:gd name="T8" fmla="*/ 159 w 223"/>
                  <a:gd name="T9" fmla="*/ 9 h 362"/>
                  <a:gd name="T10" fmla="*/ 162 w 223"/>
                  <a:gd name="T11" fmla="*/ 12 h 362"/>
                  <a:gd name="T12" fmla="*/ 164 w 223"/>
                  <a:gd name="T13" fmla="*/ 14 h 362"/>
                  <a:gd name="T14" fmla="*/ 165 w 223"/>
                  <a:gd name="T15" fmla="*/ 18 h 362"/>
                  <a:gd name="T16" fmla="*/ 170 w 223"/>
                  <a:gd name="T17" fmla="*/ 56 h 362"/>
                  <a:gd name="T18" fmla="*/ 178 w 223"/>
                  <a:gd name="T19" fmla="*/ 94 h 362"/>
                  <a:gd name="T20" fmla="*/ 187 w 223"/>
                  <a:gd name="T21" fmla="*/ 133 h 362"/>
                  <a:gd name="T22" fmla="*/ 197 w 223"/>
                  <a:gd name="T23" fmla="*/ 171 h 362"/>
                  <a:gd name="T24" fmla="*/ 209 w 223"/>
                  <a:gd name="T25" fmla="*/ 210 h 362"/>
                  <a:gd name="T26" fmla="*/ 222 w 223"/>
                  <a:gd name="T27" fmla="*/ 248 h 362"/>
                  <a:gd name="T28" fmla="*/ 223 w 223"/>
                  <a:gd name="T29" fmla="*/ 251 h 362"/>
                  <a:gd name="T30" fmla="*/ 223 w 223"/>
                  <a:gd name="T31" fmla="*/ 254 h 362"/>
                  <a:gd name="T32" fmla="*/ 222 w 223"/>
                  <a:gd name="T33" fmla="*/ 257 h 362"/>
                  <a:gd name="T34" fmla="*/ 220 w 223"/>
                  <a:gd name="T35" fmla="*/ 260 h 362"/>
                  <a:gd name="T36" fmla="*/ 217 w 223"/>
                  <a:gd name="T37" fmla="*/ 263 h 362"/>
                  <a:gd name="T38" fmla="*/ 215 w 223"/>
                  <a:gd name="T39" fmla="*/ 264 h 362"/>
                  <a:gd name="T40" fmla="*/ 198 w 223"/>
                  <a:gd name="T41" fmla="*/ 269 h 362"/>
                  <a:gd name="T42" fmla="*/ 181 w 223"/>
                  <a:gd name="T43" fmla="*/ 274 h 362"/>
                  <a:gd name="T44" fmla="*/ 163 w 223"/>
                  <a:gd name="T45" fmla="*/ 277 h 362"/>
                  <a:gd name="T46" fmla="*/ 163 w 223"/>
                  <a:gd name="T47" fmla="*/ 350 h 362"/>
                  <a:gd name="T48" fmla="*/ 162 w 223"/>
                  <a:gd name="T49" fmla="*/ 354 h 362"/>
                  <a:gd name="T50" fmla="*/ 161 w 223"/>
                  <a:gd name="T51" fmla="*/ 357 h 362"/>
                  <a:gd name="T52" fmla="*/ 158 w 223"/>
                  <a:gd name="T53" fmla="*/ 360 h 362"/>
                  <a:gd name="T54" fmla="*/ 155 w 223"/>
                  <a:gd name="T55" fmla="*/ 362 h 362"/>
                  <a:gd name="T56" fmla="*/ 150 w 223"/>
                  <a:gd name="T57" fmla="*/ 362 h 362"/>
                  <a:gd name="T58" fmla="*/ 73 w 223"/>
                  <a:gd name="T59" fmla="*/ 362 h 362"/>
                  <a:gd name="T60" fmla="*/ 69 w 223"/>
                  <a:gd name="T61" fmla="*/ 362 h 362"/>
                  <a:gd name="T62" fmla="*/ 65 w 223"/>
                  <a:gd name="T63" fmla="*/ 360 h 362"/>
                  <a:gd name="T64" fmla="*/ 62 w 223"/>
                  <a:gd name="T65" fmla="*/ 357 h 362"/>
                  <a:gd name="T66" fmla="*/ 60 w 223"/>
                  <a:gd name="T67" fmla="*/ 354 h 362"/>
                  <a:gd name="T68" fmla="*/ 60 w 223"/>
                  <a:gd name="T69" fmla="*/ 350 h 362"/>
                  <a:gd name="T70" fmla="*/ 60 w 223"/>
                  <a:gd name="T71" fmla="*/ 277 h 362"/>
                  <a:gd name="T72" fmla="*/ 42 w 223"/>
                  <a:gd name="T73" fmla="*/ 274 h 362"/>
                  <a:gd name="T74" fmla="*/ 25 w 223"/>
                  <a:gd name="T75" fmla="*/ 269 h 362"/>
                  <a:gd name="T76" fmla="*/ 8 w 223"/>
                  <a:gd name="T77" fmla="*/ 264 h 362"/>
                  <a:gd name="T78" fmla="*/ 5 w 223"/>
                  <a:gd name="T79" fmla="*/ 263 h 362"/>
                  <a:gd name="T80" fmla="*/ 3 w 223"/>
                  <a:gd name="T81" fmla="*/ 260 h 362"/>
                  <a:gd name="T82" fmla="*/ 1 w 223"/>
                  <a:gd name="T83" fmla="*/ 257 h 362"/>
                  <a:gd name="T84" fmla="*/ 0 w 223"/>
                  <a:gd name="T85" fmla="*/ 254 h 362"/>
                  <a:gd name="T86" fmla="*/ 0 w 223"/>
                  <a:gd name="T87" fmla="*/ 251 h 362"/>
                  <a:gd name="T88" fmla="*/ 1 w 223"/>
                  <a:gd name="T89" fmla="*/ 248 h 362"/>
                  <a:gd name="T90" fmla="*/ 14 w 223"/>
                  <a:gd name="T91" fmla="*/ 210 h 362"/>
                  <a:gd name="T92" fmla="*/ 26 w 223"/>
                  <a:gd name="T93" fmla="*/ 171 h 362"/>
                  <a:gd name="T94" fmla="*/ 36 w 223"/>
                  <a:gd name="T95" fmla="*/ 133 h 362"/>
                  <a:gd name="T96" fmla="*/ 45 w 223"/>
                  <a:gd name="T97" fmla="*/ 94 h 362"/>
                  <a:gd name="T98" fmla="*/ 52 w 223"/>
                  <a:gd name="T99" fmla="*/ 56 h 362"/>
                  <a:gd name="T100" fmla="*/ 58 w 223"/>
                  <a:gd name="T101" fmla="*/ 18 h 362"/>
                  <a:gd name="T102" fmla="*/ 59 w 223"/>
                  <a:gd name="T103" fmla="*/ 14 h 362"/>
                  <a:gd name="T104" fmla="*/ 61 w 223"/>
                  <a:gd name="T105" fmla="*/ 12 h 362"/>
                  <a:gd name="T106" fmla="*/ 64 w 223"/>
                  <a:gd name="T107" fmla="*/ 9 h 362"/>
                  <a:gd name="T108" fmla="*/ 67 w 223"/>
                  <a:gd name="T109" fmla="*/ 7 h 362"/>
                  <a:gd name="T110" fmla="*/ 82 w 223"/>
                  <a:gd name="T111" fmla="*/ 3 h 362"/>
                  <a:gd name="T112" fmla="*/ 96 w 223"/>
                  <a:gd name="T113" fmla="*/ 1 h 362"/>
                  <a:gd name="T114" fmla="*/ 111 w 223"/>
                  <a:gd name="T11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3" h="362">
                    <a:moveTo>
                      <a:pt x="111" y="0"/>
                    </a:moveTo>
                    <a:lnTo>
                      <a:pt x="126" y="1"/>
                    </a:lnTo>
                    <a:lnTo>
                      <a:pt x="141" y="3"/>
                    </a:lnTo>
                    <a:lnTo>
                      <a:pt x="156" y="7"/>
                    </a:lnTo>
                    <a:lnTo>
                      <a:pt x="159" y="9"/>
                    </a:lnTo>
                    <a:lnTo>
                      <a:pt x="162" y="12"/>
                    </a:lnTo>
                    <a:lnTo>
                      <a:pt x="164" y="14"/>
                    </a:lnTo>
                    <a:lnTo>
                      <a:pt x="165" y="18"/>
                    </a:lnTo>
                    <a:lnTo>
                      <a:pt x="170" y="56"/>
                    </a:lnTo>
                    <a:lnTo>
                      <a:pt x="178" y="94"/>
                    </a:lnTo>
                    <a:lnTo>
                      <a:pt x="187" y="133"/>
                    </a:lnTo>
                    <a:lnTo>
                      <a:pt x="197" y="171"/>
                    </a:lnTo>
                    <a:lnTo>
                      <a:pt x="209" y="210"/>
                    </a:lnTo>
                    <a:lnTo>
                      <a:pt x="222" y="248"/>
                    </a:lnTo>
                    <a:lnTo>
                      <a:pt x="223" y="251"/>
                    </a:lnTo>
                    <a:lnTo>
                      <a:pt x="223" y="254"/>
                    </a:lnTo>
                    <a:lnTo>
                      <a:pt x="222" y="257"/>
                    </a:lnTo>
                    <a:lnTo>
                      <a:pt x="220" y="260"/>
                    </a:lnTo>
                    <a:lnTo>
                      <a:pt x="217" y="263"/>
                    </a:lnTo>
                    <a:lnTo>
                      <a:pt x="215" y="264"/>
                    </a:lnTo>
                    <a:lnTo>
                      <a:pt x="198" y="269"/>
                    </a:lnTo>
                    <a:lnTo>
                      <a:pt x="181" y="274"/>
                    </a:lnTo>
                    <a:lnTo>
                      <a:pt x="163" y="277"/>
                    </a:lnTo>
                    <a:lnTo>
                      <a:pt x="163" y="350"/>
                    </a:lnTo>
                    <a:lnTo>
                      <a:pt x="162" y="354"/>
                    </a:lnTo>
                    <a:lnTo>
                      <a:pt x="161" y="357"/>
                    </a:lnTo>
                    <a:lnTo>
                      <a:pt x="158" y="360"/>
                    </a:lnTo>
                    <a:lnTo>
                      <a:pt x="155" y="362"/>
                    </a:lnTo>
                    <a:lnTo>
                      <a:pt x="150" y="362"/>
                    </a:lnTo>
                    <a:lnTo>
                      <a:pt x="73" y="362"/>
                    </a:lnTo>
                    <a:lnTo>
                      <a:pt x="69" y="362"/>
                    </a:lnTo>
                    <a:lnTo>
                      <a:pt x="65" y="360"/>
                    </a:lnTo>
                    <a:lnTo>
                      <a:pt x="62" y="357"/>
                    </a:lnTo>
                    <a:lnTo>
                      <a:pt x="60" y="354"/>
                    </a:lnTo>
                    <a:lnTo>
                      <a:pt x="60" y="350"/>
                    </a:lnTo>
                    <a:lnTo>
                      <a:pt x="60" y="277"/>
                    </a:lnTo>
                    <a:lnTo>
                      <a:pt x="42" y="274"/>
                    </a:lnTo>
                    <a:lnTo>
                      <a:pt x="25" y="269"/>
                    </a:lnTo>
                    <a:lnTo>
                      <a:pt x="8" y="264"/>
                    </a:lnTo>
                    <a:lnTo>
                      <a:pt x="5" y="263"/>
                    </a:lnTo>
                    <a:lnTo>
                      <a:pt x="3" y="260"/>
                    </a:lnTo>
                    <a:lnTo>
                      <a:pt x="1" y="257"/>
                    </a:lnTo>
                    <a:lnTo>
                      <a:pt x="0" y="254"/>
                    </a:lnTo>
                    <a:lnTo>
                      <a:pt x="0" y="251"/>
                    </a:lnTo>
                    <a:lnTo>
                      <a:pt x="1" y="248"/>
                    </a:lnTo>
                    <a:lnTo>
                      <a:pt x="14" y="210"/>
                    </a:lnTo>
                    <a:lnTo>
                      <a:pt x="26" y="171"/>
                    </a:lnTo>
                    <a:lnTo>
                      <a:pt x="36" y="133"/>
                    </a:lnTo>
                    <a:lnTo>
                      <a:pt x="45" y="94"/>
                    </a:lnTo>
                    <a:lnTo>
                      <a:pt x="52" y="56"/>
                    </a:lnTo>
                    <a:lnTo>
                      <a:pt x="58" y="18"/>
                    </a:lnTo>
                    <a:lnTo>
                      <a:pt x="59" y="14"/>
                    </a:lnTo>
                    <a:lnTo>
                      <a:pt x="61" y="12"/>
                    </a:lnTo>
                    <a:lnTo>
                      <a:pt x="64" y="9"/>
                    </a:lnTo>
                    <a:lnTo>
                      <a:pt x="67" y="7"/>
                    </a:lnTo>
                    <a:lnTo>
                      <a:pt x="82" y="3"/>
                    </a:lnTo>
                    <a:lnTo>
                      <a:pt x="96" y="1"/>
                    </a:lnTo>
                    <a:lnTo>
                      <a:pt x="111" y="0"/>
                    </a:lnTo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7B77202A-F9F9-42A8-A5B5-E98B33E10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6175" y="3078163"/>
                <a:ext cx="90488" cy="90488"/>
              </a:xfrm>
              <a:custGeom>
                <a:avLst/>
                <a:gdLst>
                  <a:gd name="T0" fmla="*/ 28 w 57"/>
                  <a:gd name="T1" fmla="*/ 0 h 57"/>
                  <a:gd name="T2" fmla="*/ 23 w 57"/>
                  <a:gd name="T3" fmla="*/ 0 h 57"/>
                  <a:gd name="T4" fmla="*/ 17 w 57"/>
                  <a:gd name="T5" fmla="*/ 2 h 57"/>
                  <a:gd name="T6" fmla="*/ 12 w 57"/>
                  <a:gd name="T7" fmla="*/ 4 h 57"/>
                  <a:gd name="T8" fmla="*/ 8 w 57"/>
                  <a:gd name="T9" fmla="*/ 8 h 57"/>
                  <a:gd name="T10" fmla="*/ 5 w 57"/>
                  <a:gd name="T11" fmla="*/ 12 h 57"/>
                  <a:gd name="T12" fmla="*/ 2 w 57"/>
                  <a:gd name="T13" fmla="*/ 17 h 57"/>
                  <a:gd name="T14" fmla="*/ 0 w 57"/>
                  <a:gd name="T15" fmla="*/ 22 h 57"/>
                  <a:gd name="T16" fmla="*/ 0 w 57"/>
                  <a:gd name="T17" fmla="*/ 28 h 57"/>
                  <a:gd name="T18" fmla="*/ 0 w 57"/>
                  <a:gd name="T19" fmla="*/ 34 h 57"/>
                  <a:gd name="T20" fmla="*/ 2 w 57"/>
                  <a:gd name="T21" fmla="*/ 39 h 57"/>
                  <a:gd name="T22" fmla="*/ 5 w 57"/>
                  <a:gd name="T23" fmla="*/ 44 h 57"/>
                  <a:gd name="T24" fmla="*/ 8 w 57"/>
                  <a:gd name="T25" fmla="*/ 48 h 57"/>
                  <a:gd name="T26" fmla="*/ 12 w 57"/>
                  <a:gd name="T27" fmla="*/ 52 h 57"/>
                  <a:gd name="T28" fmla="*/ 17 w 57"/>
                  <a:gd name="T29" fmla="*/ 54 h 57"/>
                  <a:gd name="T30" fmla="*/ 23 w 57"/>
                  <a:gd name="T31" fmla="*/ 56 h 57"/>
                  <a:gd name="T32" fmla="*/ 28 w 57"/>
                  <a:gd name="T33" fmla="*/ 57 h 57"/>
                  <a:gd name="T34" fmla="*/ 34 w 57"/>
                  <a:gd name="T35" fmla="*/ 56 h 57"/>
                  <a:gd name="T36" fmla="*/ 40 w 57"/>
                  <a:gd name="T37" fmla="*/ 54 h 57"/>
                  <a:gd name="T38" fmla="*/ 45 w 57"/>
                  <a:gd name="T39" fmla="*/ 52 h 57"/>
                  <a:gd name="T40" fmla="*/ 49 w 57"/>
                  <a:gd name="T41" fmla="*/ 48 h 57"/>
                  <a:gd name="T42" fmla="*/ 52 w 57"/>
                  <a:gd name="T43" fmla="*/ 44 h 57"/>
                  <a:gd name="T44" fmla="*/ 55 w 57"/>
                  <a:gd name="T45" fmla="*/ 39 h 57"/>
                  <a:gd name="T46" fmla="*/ 56 w 57"/>
                  <a:gd name="T47" fmla="*/ 34 h 57"/>
                  <a:gd name="T48" fmla="*/ 57 w 57"/>
                  <a:gd name="T49" fmla="*/ 28 h 57"/>
                  <a:gd name="T50" fmla="*/ 56 w 57"/>
                  <a:gd name="T51" fmla="*/ 22 h 57"/>
                  <a:gd name="T52" fmla="*/ 55 w 57"/>
                  <a:gd name="T53" fmla="*/ 17 h 57"/>
                  <a:gd name="T54" fmla="*/ 52 w 57"/>
                  <a:gd name="T55" fmla="*/ 12 h 57"/>
                  <a:gd name="T56" fmla="*/ 49 w 57"/>
                  <a:gd name="T57" fmla="*/ 8 h 57"/>
                  <a:gd name="T58" fmla="*/ 45 w 57"/>
                  <a:gd name="T59" fmla="*/ 4 h 57"/>
                  <a:gd name="T60" fmla="*/ 40 w 57"/>
                  <a:gd name="T61" fmla="*/ 2 h 57"/>
                  <a:gd name="T62" fmla="*/ 34 w 57"/>
                  <a:gd name="T63" fmla="*/ 0 h 57"/>
                  <a:gd name="T64" fmla="*/ 28 w 57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3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5" y="44"/>
                    </a:lnTo>
                    <a:lnTo>
                      <a:pt x="8" y="48"/>
                    </a:lnTo>
                    <a:lnTo>
                      <a:pt x="12" y="52"/>
                    </a:lnTo>
                    <a:lnTo>
                      <a:pt x="17" y="54"/>
                    </a:lnTo>
                    <a:lnTo>
                      <a:pt x="23" y="56"/>
                    </a:lnTo>
                    <a:lnTo>
                      <a:pt x="28" y="57"/>
                    </a:lnTo>
                    <a:lnTo>
                      <a:pt x="34" y="56"/>
                    </a:lnTo>
                    <a:lnTo>
                      <a:pt x="40" y="54"/>
                    </a:lnTo>
                    <a:lnTo>
                      <a:pt x="45" y="52"/>
                    </a:lnTo>
                    <a:lnTo>
                      <a:pt x="49" y="48"/>
                    </a:lnTo>
                    <a:lnTo>
                      <a:pt x="52" y="44"/>
                    </a:lnTo>
                    <a:lnTo>
                      <a:pt x="55" y="39"/>
                    </a:lnTo>
                    <a:lnTo>
                      <a:pt x="56" y="34"/>
                    </a:lnTo>
                    <a:lnTo>
                      <a:pt x="57" y="28"/>
                    </a:lnTo>
                    <a:lnTo>
                      <a:pt x="56" y="22"/>
                    </a:lnTo>
                    <a:lnTo>
                      <a:pt x="55" y="17"/>
                    </a:lnTo>
                    <a:lnTo>
                      <a:pt x="52" y="12"/>
                    </a:lnTo>
                    <a:lnTo>
                      <a:pt x="49" y="8"/>
                    </a:lnTo>
                    <a:lnTo>
                      <a:pt x="45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8C484829-FAB1-445F-91FF-B05E7279F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2638" y="3078163"/>
                <a:ext cx="92075" cy="90488"/>
              </a:xfrm>
              <a:custGeom>
                <a:avLst/>
                <a:gdLst>
                  <a:gd name="T0" fmla="*/ 29 w 58"/>
                  <a:gd name="T1" fmla="*/ 0 h 57"/>
                  <a:gd name="T2" fmla="*/ 23 w 58"/>
                  <a:gd name="T3" fmla="*/ 0 h 57"/>
                  <a:gd name="T4" fmla="*/ 18 w 58"/>
                  <a:gd name="T5" fmla="*/ 2 h 57"/>
                  <a:gd name="T6" fmla="*/ 13 w 58"/>
                  <a:gd name="T7" fmla="*/ 4 h 57"/>
                  <a:gd name="T8" fmla="*/ 8 w 58"/>
                  <a:gd name="T9" fmla="*/ 8 h 57"/>
                  <a:gd name="T10" fmla="*/ 5 w 58"/>
                  <a:gd name="T11" fmla="*/ 12 h 57"/>
                  <a:gd name="T12" fmla="*/ 2 w 58"/>
                  <a:gd name="T13" fmla="*/ 17 h 57"/>
                  <a:gd name="T14" fmla="*/ 1 w 58"/>
                  <a:gd name="T15" fmla="*/ 22 h 57"/>
                  <a:gd name="T16" fmla="*/ 0 w 58"/>
                  <a:gd name="T17" fmla="*/ 28 h 57"/>
                  <a:gd name="T18" fmla="*/ 1 w 58"/>
                  <a:gd name="T19" fmla="*/ 34 h 57"/>
                  <a:gd name="T20" fmla="*/ 2 w 58"/>
                  <a:gd name="T21" fmla="*/ 39 h 57"/>
                  <a:gd name="T22" fmla="*/ 5 w 58"/>
                  <a:gd name="T23" fmla="*/ 44 h 57"/>
                  <a:gd name="T24" fmla="*/ 8 w 58"/>
                  <a:gd name="T25" fmla="*/ 48 h 57"/>
                  <a:gd name="T26" fmla="*/ 13 w 58"/>
                  <a:gd name="T27" fmla="*/ 52 h 57"/>
                  <a:gd name="T28" fmla="*/ 18 w 58"/>
                  <a:gd name="T29" fmla="*/ 54 h 57"/>
                  <a:gd name="T30" fmla="*/ 23 w 58"/>
                  <a:gd name="T31" fmla="*/ 56 h 57"/>
                  <a:gd name="T32" fmla="*/ 29 w 58"/>
                  <a:gd name="T33" fmla="*/ 57 h 57"/>
                  <a:gd name="T34" fmla="*/ 35 w 58"/>
                  <a:gd name="T35" fmla="*/ 56 h 57"/>
                  <a:gd name="T36" fmla="*/ 40 w 58"/>
                  <a:gd name="T37" fmla="*/ 54 h 57"/>
                  <a:gd name="T38" fmla="*/ 45 w 58"/>
                  <a:gd name="T39" fmla="*/ 52 h 57"/>
                  <a:gd name="T40" fmla="*/ 49 w 58"/>
                  <a:gd name="T41" fmla="*/ 48 h 57"/>
                  <a:gd name="T42" fmla="*/ 53 w 58"/>
                  <a:gd name="T43" fmla="*/ 44 h 57"/>
                  <a:gd name="T44" fmla="*/ 55 w 58"/>
                  <a:gd name="T45" fmla="*/ 39 h 57"/>
                  <a:gd name="T46" fmla="*/ 57 w 58"/>
                  <a:gd name="T47" fmla="*/ 34 h 57"/>
                  <a:gd name="T48" fmla="*/ 58 w 58"/>
                  <a:gd name="T49" fmla="*/ 28 h 57"/>
                  <a:gd name="T50" fmla="*/ 57 w 58"/>
                  <a:gd name="T51" fmla="*/ 22 h 57"/>
                  <a:gd name="T52" fmla="*/ 55 w 58"/>
                  <a:gd name="T53" fmla="*/ 17 h 57"/>
                  <a:gd name="T54" fmla="*/ 53 w 58"/>
                  <a:gd name="T55" fmla="*/ 12 h 57"/>
                  <a:gd name="T56" fmla="*/ 49 w 58"/>
                  <a:gd name="T57" fmla="*/ 8 h 57"/>
                  <a:gd name="T58" fmla="*/ 45 w 58"/>
                  <a:gd name="T59" fmla="*/ 4 h 57"/>
                  <a:gd name="T60" fmla="*/ 40 w 58"/>
                  <a:gd name="T61" fmla="*/ 2 h 57"/>
                  <a:gd name="T62" fmla="*/ 35 w 58"/>
                  <a:gd name="T63" fmla="*/ 0 h 57"/>
                  <a:gd name="T64" fmla="*/ 29 w 5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lnTo>
                      <a:pt x="23" y="0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5" y="44"/>
                    </a:lnTo>
                    <a:lnTo>
                      <a:pt x="8" y="48"/>
                    </a:lnTo>
                    <a:lnTo>
                      <a:pt x="13" y="52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9" y="57"/>
                    </a:lnTo>
                    <a:lnTo>
                      <a:pt x="35" y="56"/>
                    </a:lnTo>
                    <a:lnTo>
                      <a:pt x="40" y="54"/>
                    </a:lnTo>
                    <a:lnTo>
                      <a:pt x="45" y="52"/>
                    </a:lnTo>
                    <a:lnTo>
                      <a:pt x="49" y="48"/>
                    </a:lnTo>
                    <a:lnTo>
                      <a:pt x="53" y="44"/>
                    </a:lnTo>
                    <a:lnTo>
                      <a:pt x="55" y="39"/>
                    </a:lnTo>
                    <a:lnTo>
                      <a:pt x="57" y="34"/>
                    </a:lnTo>
                    <a:lnTo>
                      <a:pt x="58" y="28"/>
                    </a:lnTo>
                    <a:lnTo>
                      <a:pt x="57" y="22"/>
                    </a:lnTo>
                    <a:lnTo>
                      <a:pt x="55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4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0"/>
                    </a:lnTo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C4C738A7-C0B9-4A2B-98C6-2FB8B4053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900" y="3036888"/>
                <a:ext cx="173038" cy="171450"/>
              </a:xfrm>
              <a:custGeom>
                <a:avLst/>
                <a:gdLst>
                  <a:gd name="T0" fmla="*/ 54 w 109"/>
                  <a:gd name="T1" fmla="*/ 0 h 108"/>
                  <a:gd name="T2" fmla="*/ 63 w 109"/>
                  <a:gd name="T3" fmla="*/ 1 h 108"/>
                  <a:gd name="T4" fmla="*/ 72 w 109"/>
                  <a:gd name="T5" fmla="*/ 2 h 108"/>
                  <a:gd name="T6" fmla="*/ 79 w 109"/>
                  <a:gd name="T7" fmla="*/ 6 h 108"/>
                  <a:gd name="T8" fmla="*/ 87 w 109"/>
                  <a:gd name="T9" fmla="*/ 10 h 108"/>
                  <a:gd name="T10" fmla="*/ 93 w 109"/>
                  <a:gd name="T11" fmla="*/ 16 h 108"/>
                  <a:gd name="T12" fmla="*/ 98 w 109"/>
                  <a:gd name="T13" fmla="*/ 22 h 108"/>
                  <a:gd name="T14" fmla="*/ 103 w 109"/>
                  <a:gd name="T15" fmla="*/ 29 h 108"/>
                  <a:gd name="T16" fmla="*/ 106 w 109"/>
                  <a:gd name="T17" fmla="*/ 37 h 108"/>
                  <a:gd name="T18" fmla="*/ 108 w 109"/>
                  <a:gd name="T19" fmla="*/ 45 h 108"/>
                  <a:gd name="T20" fmla="*/ 109 w 109"/>
                  <a:gd name="T21" fmla="*/ 54 h 108"/>
                  <a:gd name="T22" fmla="*/ 108 w 109"/>
                  <a:gd name="T23" fmla="*/ 63 h 108"/>
                  <a:gd name="T24" fmla="*/ 106 w 109"/>
                  <a:gd name="T25" fmla="*/ 71 h 108"/>
                  <a:gd name="T26" fmla="*/ 103 w 109"/>
                  <a:gd name="T27" fmla="*/ 79 h 108"/>
                  <a:gd name="T28" fmla="*/ 98 w 109"/>
                  <a:gd name="T29" fmla="*/ 86 h 108"/>
                  <a:gd name="T30" fmla="*/ 93 w 109"/>
                  <a:gd name="T31" fmla="*/ 92 h 108"/>
                  <a:gd name="T32" fmla="*/ 87 w 109"/>
                  <a:gd name="T33" fmla="*/ 98 h 108"/>
                  <a:gd name="T34" fmla="*/ 79 w 109"/>
                  <a:gd name="T35" fmla="*/ 102 h 108"/>
                  <a:gd name="T36" fmla="*/ 72 w 109"/>
                  <a:gd name="T37" fmla="*/ 106 h 108"/>
                  <a:gd name="T38" fmla="*/ 63 w 109"/>
                  <a:gd name="T39" fmla="*/ 108 h 108"/>
                  <a:gd name="T40" fmla="*/ 54 w 109"/>
                  <a:gd name="T41" fmla="*/ 108 h 108"/>
                  <a:gd name="T42" fmla="*/ 45 w 109"/>
                  <a:gd name="T43" fmla="*/ 108 h 108"/>
                  <a:gd name="T44" fmla="*/ 37 w 109"/>
                  <a:gd name="T45" fmla="*/ 106 h 108"/>
                  <a:gd name="T46" fmla="*/ 30 w 109"/>
                  <a:gd name="T47" fmla="*/ 102 h 108"/>
                  <a:gd name="T48" fmla="*/ 22 w 109"/>
                  <a:gd name="T49" fmla="*/ 98 h 108"/>
                  <a:gd name="T50" fmla="*/ 16 w 109"/>
                  <a:gd name="T51" fmla="*/ 92 h 108"/>
                  <a:gd name="T52" fmla="*/ 11 w 109"/>
                  <a:gd name="T53" fmla="*/ 86 h 108"/>
                  <a:gd name="T54" fmla="*/ 6 w 109"/>
                  <a:gd name="T55" fmla="*/ 79 h 108"/>
                  <a:gd name="T56" fmla="*/ 3 w 109"/>
                  <a:gd name="T57" fmla="*/ 71 h 108"/>
                  <a:gd name="T58" fmla="*/ 1 w 109"/>
                  <a:gd name="T59" fmla="*/ 63 h 108"/>
                  <a:gd name="T60" fmla="*/ 0 w 109"/>
                  <a:gd name="T61" fmla="*/ 54 h 108"/>
                  <a:gd name="T62" fmla="*/ 1 w 109"/>
                  <a:gd name="T63" fmla="*/ 45 h 108"/>
                  <a:gd name="T64" fmla="*/ 3 w 109"/>
                  <a:gd name="T65" fmla="*/ 37 h 108"/>
                  <a:gd name="T66" fmla="*/ 6 w 109"/>
                  <a:gd name="T67" fmla="*/ 29 h 108"/>
                  <a:gd name="T68" fmla="*/ 11 w 109"/>
                  <a:gd name="T69" fmla="*/ 22 h 108"/>
                  <a:gd name="T70" fmla="*/ 16 w 109"/>
                  <a:gd name="T71" fmla="*/ 16 h 108"/>
                  <a:gd name="T72" fmla="*/ 22 w 109"/>
                  <a:gd name="T73" fmla="*/ 10 h 108"/>
                  <a:gd name="T74" fmla="*/ 30 w 109"/>
                  <a:gd name="T75" fmla="*/ 6 h 108"/>
                  <a:gd name="T76" fmla="*/ 37 w 109"/>
                  <a:gd name="T77" fmla="*/ 2 h 108"/>
                  <a:gd name="T78" fmla="*/ 45 w 109"/>
                  <a:gd name="T79" fmla="*/ 1 h 108"/>
                  <a:gd name="T80" fmla="*/ 54 w 109"/>
                  <a:gd name="T8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9" h="108">
                    <a:moveTo>
                      <a:pt x="54" y="0"/>
                    </a:moveTo>
                    <a:lnTo>
                      <a:pt x="63" y="1"/>
                    </a:lnTo>
                    <a:lnTo>
                      <a:pt x="72" y="2"/>
                    </a:lnTo>
                    <a:lnTo>
                      <a:pt x="79" y="6"/>
                    </a:lnTo>
                    <a:lnTo>
                      <a:pt x="87" y="10"/>
                    </a:lnTo>
                    <a:lnTo>
                      <a:pt x="93" y="16"/>
                    </a:lnTo>
                    <a:lnTo>
                      <a:pt x="98" y="22"/>
                    </a:lnTo>
                    <a:lnTo>
                      <a:pt x="103" y="29"/>
                    </a:lnTo>
                    <a:lnTo>
                      <a:pt x="106" y="37"/>
                    </a:lnTo>
                    <a:lnTo>
                      <a:pt x="108" y="45"/>
                    </a:lnTo>
                    <a:lnTo>
                      <a:pt x="109" y="54"/>
                    </a:lnTo>
                    <a:lnTo>
                      <a:pt x="108" y="63"/>
                    </a:lnTo>
                    <a:lnTo>
                      <a:pt x="106" y="71"/>
                    </a:lnTo>
                    <a:lnTo>
                      <a:pt x="103" y="79"/>
                    </a:lnTo>
                    <a:lnTo>
                      <a:pt x="98" y="86"/>
                    </a:lnTo>
                    <a:lnTo>
                      <a:pt x="93" y="92"/>
                    </a:lnTo>
                    <a:lnTo>
                      <a:pt x="87" y="98"/>
                    </a:lnTo>
                    <a:lnTo>
                      <a:pt x="79" y="102"/>
                    </a:lnTo>
                    <a:lnTo>
                      <a:pt x="72" y="106"/>
                    </a:lnTo>
                    <a:lnTo>
                      <a:pt x="63" y="108"/>
                    </a:lnTo>
                    <a:lnTo>
                      <a:pt x="54" y="108"/>
                    </a:lnTo>
                    <a:lnTo>
                      <a:pt x="45" y="108"/>
                    </a:lnTo>
                    <a:lnTo>
                      <a:pt x="37" y="106"/>
                    </a:lnTo>
                    <a:lnTo>
                      <a:pt x="30" y="102"/>
                    </a:lnTo>
                    <a:lnTo>
                      <a:pt x="22" y="98"/>
                    </a:lnTo>
                    <a:lnTo>
                      <a:pt x="16" y="92"/>
                    </a:lnTo>
                    <a:lnTo>
                      <a:pt x="11" y="86"/>
                    </a:lnTo>
                    <a:lnTo>
                      <a:pt x="6" y="79"/>
                    </a:lnTo>
                    <a:lnTo>
                      <a:pt x="3" y="71"/>
                    </a:lnTo>
                    <a:lnTo>
                      <a:pt x="1" y="63"/>
                    </a:lnTo>
                    <a:lnTo>
                      <a:pt x="0" y="54"/>
                    </a:lnTo>
                    <a:lnTo>
                      <a:pt x="1" y="45"/>
                    </a:lnTo>
                    <a:lnTo>
                      <a:pt x="3" y="37"/>
                    </a:lnTo>
                    <a:lnTo>
                      <a:pt x="6" y="29"/>
                    </a:lnTo>
                    <a:lnTo>
                      <a:pt x="11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0" y="6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4" y="0"/>
                    </a:lnTo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55A745F4-9890-4E3B-8454-3267410C1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1363" y="3036888"/>
                <a:ext cx="174625" cy="171450"/>
              </a:xfrm>
              <a:custGeom>
                <a:avLst/>
                <a:gdLst>
                  <a:gd name="T0" fmla="*/ 55 w 110"/>
                  <a:gd name="T1" fmla="*/ 0 h 108"/>
                  <a:gd name="T2" fmla="*/ 64 w 110"/>
                  <a:gd name="T3" fmla="*/ 1 h 108"/>
                  <a:gd name="T4" fmla="*/ 72 w 110"/>
                  <a:gd name="T5" fmla="*/ 2 h 108"/>
                  <a:gd name="T6" fmla="*/ 80 w 110"/>
                  <a:gd name="T7" fmla="*/ 6 h 108"/>
                  <a:gd name="T8" fmla="*/ 87 w 110"/>
                  <a:gd name="T9" fmla="*/ 10 h 108"/>
                  <a:gd name="T10" fmla="*/ 94 w 110"/>
                  <a:gd name="T11" fmla="*/ 16 h 108"/>
                  <a:gd name="T12" fmla="*/ 99 w 110"/>
                  <a:gd name="T13" fmla="*/ 22 h 108"/>
                  <a:gd name="T14" fmla="*/ 103 w 110"/>
                  <a:gd name="T15" fmla="*/ 29 h 108"/>
                  <a:gd name="T16" fmla="*/ 107 w 110"/>
                  <a:gd name="T17" fmla="*/ 37 h 108"/>
                  <a:gd name="T18" fmla="*/ 109 w 110"/>
                  <a:gd name="T19" fmla="*/ 45 h 108"/>
                  <a:gd name="T20" fmla="*/ 110 w 110"/>
                  <a:gd name="T21" fmla="*/ 54 h 108"/>
                  <a:gd name="T22" fmla="*/ 109 w 110"/>
                  <a:gd name="T23" fmla="*/ 63 h 108"/>
                  <a:gd name="T24" fmla="*/ 107 w 110"/>
                  <a:gd name="T25" fmla="*/ 71 h 108"/>
                  <a:gd name="T26" fmla="*/ 103 w 110"/>
                  <a:gd name="T27" fmla="*/ 79 h 108"/>
                  <a:gd name="T28" fmla="*/ 99 w 110"/>
                  <a:gd name="T29" fmla="*/ 86 h 108"/>
                  <a:gd name="T30" fmla="*/ 94 w 110"/>
                  <a:gd name="T31" fmla="*/ 92 h 108"/>
                  <a:gd name="T32" fmla="*/ 87 w 110"/>
                  <a:gd name="T33" fmla="*/ 98 h 108"/>
                  <a:gd name="T34" fmla="*/ 80 w 110"/>
                  <a:gd name="T35" fmla="*/ 102 h 108"/>
                  <a:gd name="T36" fmla="*/ 72 w 110"/>
                  <a:gd name="T37" fmla="*/ 106 h 108"/>
                  <a:gd name="T38" fmla="*/ 64 w 110"/>
                  <a:gd name="T39" fmla="*/ 108 h 108"/>
                  <a:gd name="T40" fmla="*/ 55 w 110"/>
                  <a:gd name="T41" fmla="*/ 108 h 108"/>
                  <a:gd name="T42" fmla="*/ 46 w 110"/>
                  <a:gd name="T43" fmla="*/ 108 h 108"/>
                  <a:gd name="T44" fmla="*/ 38 w 110"/>
                  <a:gd name="T45" fmla="*/ 106 h 108"/>
                  <a:gd name="T46" fmla="*/ 30 w 110"/>
                  <a:gd name="T47" fmla="*/ 102 h 108"/>
                  <a:gd name="T48" fmla="*/ 23 w 110"/>
                  <a:gd name="T49" fmla="*/ 98 h 108"/>
                  <a:gd name="T50" fmla="*/ 16 w 110"/>
                  <a:gd name="T51" fmla="*/ 92 h 108"/>
                  <a:gd name="T52" fmla="*/ 11 w 110"/>
                  <a:gd name="T53" fmla="*/ 86 h 108"/>
                  <a:gd name="T54" fmla="*/ 7 w 110"/>
                  <a:gd name="T55" fmla="*/ 79 h 108"/>
                  <a:gd name="T56" fmla="*/ 3 w 110"/>
                  <a:gd name="T57" fmla="*/ 71 h 108"/>
                  <a:gd name="T58" fmla="*/ 1 w 110"/>
                  <a:gd name="T59" fmla="*/ 63 h 108"/>
                  <a:gd name="T60" fmla="*/ 0 w 110"/>
                  <a:gd name="T61" fmla="*/ 54 h 108"/>
                  <a:gd name="T62" fmla="*/ 1 w 110"/>
                  <a:gd name="T63" fmla="*/ 45 h 108"/>
                  <a:gd name="T64" fmla="*/ 3 w 110"/>
                  <a:gd name="T65" fmla="*/ 37 h 108"/>
                  <a:gd name="T66" fmla="*/ 7 w 110"/>
                  <a:gd name="T67" fmla="*/ 29 h 108"/>
                  <a:gd name="T68" fmla="*/ 11 w 110"/>
                  <a:gd name="T69" fmla="*/ 22 h 108"/>
                  <a:gd name="T70" fmla="*/ 16 w 110"/>
                  <a:gd name="T71" fmla="*/ 16 h 108"/>
                  <a:gd name="T72" fmla="*/ 23 w 110"/>
                  <a:gd name="T73" fmla="*/ 10 h 108"/>
                  <a:gd name="T74" fmla="*/ 30 w 110"/>
                  <a:gd name="T75" fmla="*/ 6 h 108"/>
                  <a:gd name="T76" fmla="*/ 38 w 110"/>
                  <a:gd name="T77" fmla="*/ 2 h 108"/>
                  <a:gd name="T78" fmla="*/ 46 w 110"/>
                  <a:gd name="T79" fmla="*/ 1 h 108"/>
                  <a:gd name="T80" fmla="*/ 55 w 110"/>
                  <a:gd name="T8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108">
                    <a:moveTo>
                      <a:pt x="55" y="0"/>
                    </a:moveTo>
                    <a:lnTo>
                      <a:pt x="64" y="1"/>
                    </a:lnTo>
                    <a:lnTo>
                      <a:pt x="72" y="2"/>
                    </a:lnTo>
                    <a:lnTo>
                      <a:pt x="80" y="6"/>
                    </a:lnTo>
                    <a:lnTo>
                      <a:pt x="87" y="10"/>
                    </a:lnTo>
                    <a:lnTo>
                      <a:pt x="94" y="16"/>
                    </a:lnTo>
                    <a:lnTo>
                      <a:pt x="99" y="22"/>
                    </a:lnTo>
                    <a:lnTo>
                      <a:pt x="103" y="29"/>
                    </a:lnTo>
                    <a:lnTo>
                      <a:pt x="107" y="37"/>
                    </a:lnTo>
                    <a:lnTo>
                      <a:pt x="109" y="45"/>
                    </a:lnTo>
                    <a:lnTo>
                      <a:pt x="110" y="54"/>
                    </a:lnTo>
                    <a:lnTo>
                      <a:pt x="109" y="63"/>
                    </a:lnTo>
                    <a:lnTo>
                      <a:pt x="107" y="71"/>
                    </a:lnTo>
                    <a:lnTo>
                      <a:pt x="103" y="79"/>
                    </a:lnTo>
                    <a:lnTo>
                      <a:pt x="99" y="86"/>
                    </a:lnTo>
                    <a:lnTo>
                      <a:pt x="94" y="92"/>
                    </a:lnTo>
                    <a:lnTo>
                      <a:pt x="87" y="98"/>
                    </a:lnTo>
                    <a:lnTo>
                      <a:pt x="80" y="102"/>
                    </a:lnTo>
                    <a:lnTo>
                      <a:pt x="72" y="106"/>
                    </a:lnTo>
                    <a:lnTo>
                      <a:pt x="64" y="108"/>
                    </a:lnTo>
                    <a:lnTo>
                      <a:pt x="55" y="108"/>
                    </a:lnTo>
                    <a:lnTo>
                      <a:pt x="46" y="108"/>
                    </a:lnTo>
                    <a:lnTo>
                      <a:pt x="38" y="106"/>
                    </a:lnTo>
                    <a:lnTo>
                      <a:pt x="30" y="102"/>
                    </a:lnTo>
                    <a:lnTo>
                      <a:pt x="23" y="98"/>
                    </a:lnTo>
                    <a:lnTo>
                      <a:pt x="16" y="92"/>
                    </a:lnTo>
                    <a:lnTo>
                      <a:pt x="11" y="86"/>
                    </a:lnTo>
                    <a:lnTo>
                      <a:pt x="7" y="79"/>
                    </a:lnTo>
                    <a:lnTo>
                      <a:pt x="3" y="71"/>
                    </a:lnTo>
                    <a:lnTo>
                      <a:pt x="1" y="63"/>
                    </a:lnTo>
                    <a:lnTo>
                      <a:pt x="0" y="54"/>
                    </a:lnTo>
                    <a:lnTo>
                      <a:pt x="1" y="45"/>
                    </a:lnTo>
                    <a:lnTo>
                      <a:pt x="3" y="37"/>
                    </a:lnTo>
                    <a:lnTo>
                      <a:pt x="7" y="29"/>
                    </a:lnTo>
                    <a:lnTo>
                      <a:pt x="11" y="22"/>
                    </a:lnTo>
                    <a:lnTo>
                      <a:pt x="16" y="16"/>
                    </a:lnTo>
                    <a:lnTo>
                      <a:pt x="23" y="10"/>
                    </a:lnTo>
                    <a:lnTo>
                      <a:pt x="30" y="6"/>
                    </a:lnTo>
                    <a:lnTo>
                      <a:pt x="38" y="2"/>
                    </a:lnTo>
                    <a:lnTo>
                      <a:pt x="46" y="1"/>
                    </a:lnTo>
                    <a:lnTo>
                      <a:pt x="55" y="0"/>
                    </a:lnTo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630FB2-9239-4DA0-8481-6A6C12C749A2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593530" y="1474311"/>
              <a:ext cx="231996" cy="508546"/>
              <a:chOff x="5976938" y="3167063"/>
              <a:chExt cx="239713" cy="525463"/>
            </a:xfrm>
            <a:grpFill/>
          </p:grpSpPr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5BF12520-DAD1-44F1-846A-C3D9F8003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6938" y="3368676"/>
                <a:ext cx="239713" cy="323850"/>
              </a:xfrm>
              <a:custGeom>
                <a:avLst/>
                <a:gdLst>
                  <a:gd name="T0" fmla="*/ 130 w 151"/>
                  <a:gd name="T1" fmla="*/ 25 h 204"/>
                  <a:gd name="T2" fmla="*/ 126 w 151"/>
                  <a:gd name="T3" fmla="*/ 16 h 204"/>
                  <a:gd name="T4" fmla="*/ 123 w 151"/>
                  <a:gd name="T5" fmla="*/ 13 h 204"/>
                  <a:gd name="T6" fmla="*/ 115 w 151"/>
                  <a:gd name="T7" fmla="*/ 8 h 204"/>
                  <a:gd name="T8" fmla="*/ 101 w 151"/>
                  <a:gd name="T9" fmla="*/ 3 h 204"/>
                  <a:gd name="T10" fmla="*/ 91 w 151"/>
                  <a:gd name="T11" fmla="*/ 1 h 204"/>
                  <a:gd name="T12" fmla="*/ 75 w 151"/>
                  <a:gd name="T13" fmla="*/ 0 h 204"/>
                  <a:gd name="T14" fmla="*/ 65 w 151"/>
                  <a:gd name="T15" fmla="*/ 0 h 204"/>
                  <a:gd name="T16" fmla="*/ 57 w 151"/>
                  <a:gd name="T17" fmla="*/ 1 h 204"/>
                  <a:gd name="T18" fmla="*/ 39 w 151"/>
                  <a:gd name="T19" fmla="*/ 6 h 204"/>
                  <a:gd name="T20" fmla="*/ 29 w 151"/>
                  <a:gd name="T21" fmla="*/ 12 h 204"/>
                  <a:gd name="T22" fmla="*/ 26 w 151"/>
                  <a:gd name="T23" fmla="*/ 14 h 204"/>
                  <a:gd name="T24" fmla="*/ 22 w 151"/>
                  <a:gd name="T25" fmla="*/ 21 h 204"/>
                  <a:gd name="T26" fmla="*/ 1 w 151"/>
                  <a:gd name="T27" fmla="*/ 94 h 204"/>
                  <a:gd name="T28" fmla="*/ 0 w 151"/>
                  <a:gd name="T29" fmla="*/ 101 h 204"/>
                  <a:gd name="T30" fmla="*/ 3 w 151"/>
                  <a:gd name="T31" fmla="*/ 108 h 204"/>
                  <a:gd name="T32" fmla="*/ 5 w 151"/>
                  <a:gd name="T33" fmla="*/ 112 h 204"/>
                  <a:gd name="T34" fmla="*/ 12 w 151"/>
                  <a:gd name="T35" fmla="*/ 117 h 204"/>
                  <a:gd name="T36" fmla="*/ 21 w 151"/>
                  <a:gd name="T37" fmla="*/ 121 h 204"/>
                  <a:gd name="T38" fmla="*/ 29 w 151"/>
                  <a:gd name="T39" fmla="*/ 188 h 204"/>
                  <a:gd name="T40" fmla="*/ 31 w 151"/>
                  <a:gd name="T41" fmla="*/ 194 h 204"/>
                  <a:gd name="T42" fmla="*/ 39 w 151"/>
                  <a:gd name="T43" fmla="*/ 201 h 204"/>
                  <a:gd name="T44" fmla="*/ 47 w 151"/>
                  <a:gd name="T45" fmla="*/ 204 h 204"/>
                  <a:gd name="T46" fmla="*/ 102 w 151"/>
                  <a:gd name="T47" fmla="*/ 204 h 204"/>
                  <a:gd name="T48" fmla="*/ 109 w 151"/>
                  <a:gd name="T49" fmla="*/ 203 h 204"/>
                  <a:gd name="T50" fmla="*/ 118 w 151"/>
                  <a:gd name="T51" fmla="*/ 197 h 204"/>
                  <a:gd name="T52" fmla="*/ 121 w 151"/>
                  <a:gd name="T53" fmla="*/ 189 h 204"/>
                  <a:gd name="T54" fmla="*/ 130 w 151"/>
                  <a:gd name="T55" fmla="*/ 121 h 204"/>
                  <a:gd name="T56" fmla="*/ 139 w 151"/>
                  <a:gd name="T57" fmla="*/ 117 h 204"/>
                  <a:gd name="T58" fmla="*/ 145 w 151"/>
                  <a:gd name="T59" fmla="*/ 112 h 204"/>
                  <a:gd name="T60" fmla="*/ 148 w 151"/>
                  <a:gd name="T61" fmla="*/ 108 h 204"/>
                  <a:gd name="T62" fmla="*/ 150 w 151"/>
                  <a:gd name="T63" fmla="*/ 101 h 204"/>
                  <a:gd name="T64" fmla="*/ 150 w 151"/>
                  <a:gd name="T65" fmla="*/ 93 h 204"/>
                  <a:gd name="T66" fmla="*/ 95 w 151"/>
                  <a:gd name="T67" fmla="*/ 175 h 204"/>
                  <a:gd name="T68" fmla="*/ 31 w 151"/>
                  <a:gd name="T69" fmla="*/ 92 h 204"/>
                  <a:gd name="T70" fmla="*/ 50 w 151"/>
                  <a:gd name="T71" fmla="*/ 33 h 204"/>
                  <a:gd name="T72" fmla="*/ 62 w 151"/>
                  <a:gd name="T73" fmla="*/ 30 h 204"/>
                  <a:gd name="T74" fmla="*/ 67 w 151"/>
                  <a:gd name="T75" fmla="*/ 29 h 204"/>
                  <a:gd name="T76" fmla="*/ 75 w 151"/>
                  <a:gd name="T77" fmla="*/ 28 h 204"/>
                  <a:gd name="T78" fmla="*/ 87 w 151"/>
                  <a:gd name="T79" fmla="*/ 29 h 204"/>
                  <a:gd name="T80" fmla="*/ 94 w 151"/>
                  <a:gd name="T81" fmla="*/ 31 h 204"/>
                  <a:gd name="T82" fmla="*/ 103 w 151"/>
                  <a:gd name="T83" fmla="*/ 3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" h="204">
                    <a:moveTo>
                      <a:pt x="150" y="93"/>
                    </a:moveTo>
                    <a:lnTo>
                      <a:pt x="130" y="25"/>
                    </a:lnTo>
                    <a:lnTo>
                      <a:pt x="130" y="25"/>
                    </a:lnTo>
                    <a:lnTo>
                      <a:pt x="129" y="22"/>
                    </a:lnTo>
                    <a:lnTo>
                      <a:pt x="128" y="19"/>
                    </a:lnTo>
                    <a:lnTo>
                      <a:pt x="126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21" y="12"/>
                    </a:lnTo>
                    <a:lnTo>
                      <a:pt x="119" y="10"/>
                    </a:lnTo>
                    <a:lnTo>
                      <a:pt x="115" y="8"/>
                    </a:lnTo>
                    <a:lnTo>
                      <a:pt x="111" y="6"/>
                    </a:lnTo>
                    <a:lnTo>
                      <a:pt x="106" y="5"/>
                    </a:lnTo>
                    <a:lnTo>
                      <a:pt x="101" y="3"/>
                    </a:lnTo>
                    <a:lnTo>
                      <a:pt x="94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59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4" y="5"/>
                    </a:lnTo>
                    <a:lnTo>
                      <a:pt x="39" y="6"/>
                    </a:lnTo>
                    <a:lnTo>
                      <a:pt x="35" y="8"/>
                    </a:lnTo>
                    <a:lnTo>
                      <a:pt x="32" y="10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3" y="19"/>
                    </a:lnTo>
                    <a:lnTo>
                      <a:pt x="22" y="21"/>
                    </a:lnTo>
                    <a:lnTo>
                      <a:pt x="21" y="24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2" y="106"/>
                    </a:lnTo>
                    <a:lnTo>
                      <a:pt x="3" y="108"/>
                    </a:lnTo>
                    <a:lnTo>
                      <a:pt x="4" y="110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7" y="113"/>
                    </a:lnTo>
                    <a:lnTo>
                      <a:pt x="10" y="116"/>
                    </a:lnTo>
                    <a:lnTo>
                      <a:pt x="12" y="117"/>
                    </a:lnTo>
                    <a:lnTo>
                      <a:pt x="15" y="118"/>
                    </a:lnTo>
                    <a:lnTo>
                      <a:pt x="18" y="120"/>
                    </a:lnTo>
                    <a:lnTo>
                      <a:pt x="21" y="121"/>
                    </a:lnTo>
                    <a:lnTo>
                      <a:pt x="28" y="186"/>
                    </a:lnTo>
                    <a:lnTo>
                      <a:pt x="29" y="188"/>
                    </a:lnTo>
                    <a:lnTo>
                      <a:pt x="29" y="188"/>
                    </a:lnTo>
                    <a:lnTo>
                      <a:pt x="29" y="190"/>
                    </a:lnTo>
                    <a:lnTo>
                      <a:pt x="29" y="191"/>
                    </a:lnTo>
                    <a:lnTo>
                      <a:pt x="31" y="194"/>
                    </a:lnTo>
                    <a:lnTo>
                      <a:pt x="33" y="197"/>
                    </a:lnTo>
                    <a:lnTo>
                      <a:pt x="36" y="199"/>
                    </a:lnTo>
                    <a:lnTo>
                      <a:pt x="39" y="201"/>
                    </a:lnTo>
                    <a:lnTo>
                      <a:pt x="42" y="203"/>
                    </a:lnTo>
                    <a:lnTo>
                      <a:pt x="45" y="203"/>
                    </a:lnTo>
                    <a:lnTo>
                      <a:pt x="47" y="204"/>
                    </a:lnTo>
                    <a:lnTo>
                      <a:pt x="48" y="204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104" y="204"/>
                    </a:lnTo>
                    <a:lnTo>
                      <a:pt x="106" y="203"/>
                    </a:lnTo>
                    <a:lnTo>
                      <a:pt x="109" y="203"/>
                    </a:lnTo>
                    <a:lnTo>
                      <a:pt x="112" y="201"/>
                    </a:lnTo>
                    <a:lnTo>
                      <a:pt x="115" y="199"/>
                    </a:lnTo>
                    <a:lnTo>
                      <a:pt x="118" y="197"/>
                    </a:lnTo>
                    <a:lnTo>
                      <a:pt x="120" y="194"/>
                    </a:lnTo>
                    <a:lnTo>
                      <a:pt x="121" y="191"/>
                    </a:lnTo>
                    <a:lnTo>
                      <a:pt x="121" y="189"/>
                    </a:lnTo>
                    <a:lnTo>
                      <a:pt x="122" y="187"/>
                    </a:lnTo>
                    <a:lnTo>
                      <a:pt x="130" y="121"/>
                    </a:lnTo>
                    <a:lnTo>
                      <a:pt x="130" y="121"/>
                    </a:lnTo>
                    <a:lnTo>
                      <a:pt x="133" y="120"/>
                    </a:lnTo>
                    <a:lnTo>
                      <a:pt x="136" y="118"/>
                    </a:lnTo>
                    <a:lnTo>
                      <a:pt x="139" y="117"/>
                    </a:lnTo>
                    <a:lnTo>
                      <a:pt x="141" y="116"/>
                    </a:lnTo>
                    <a:lnTo>
                      <a:pt x="143" y="113"/>
                    </a:lnTo>
                    <a:lnTo>
                      <a:pt x="145" y="112"/>
                    </a:lnTo>
                    <a:lnTo>
                      <a:pt x="145" y="112"/>
                    </a:lnTo>
                    <a:lnTo>
                      <a:pt x="147" y="110"/>
                    </a:lnTo>
                    <a:lnTo>
                      <a:pt x="148" y="108"/>
                    </a:lnTo>
                    <a:lnTo>
                      <a:pt x="149" y="106"/>
                    </a:lnTo>
                    <a:lnTo>
                      <a:pt x="150" y="103"/>
                    </a:lnTo>
                    <a:lnTo>
                      <a:pt x="150" y="101"/>
                    </a:lnTo>
                    <a:lnTo>
                      <a:pt x="151" y="98"/>
                    </a:lnTo>
                    <a:lnTo>
                      <a:pt x="150" y="95"/>
                    </a:lnTo>
                    <a:lnTo>
                      <a:pt x="150" y="93"/>
                    </a:lnTo>
                    <a:lnTo>
                      <a:pt x="150" y="93"/>
                    </a:lnTo>
                    <a:close/>
                    <a:moveTo>
                      <a:pt x="104" y="89"/>
                    </a:moveTo>
                    <a:lnTo>
                      <a:pt x="95" y="175"/>
                    </a:lnTo>
                    <a:lnTo>
                      <a:pt x="56" y="175"/>
                    </a:lnTo>
                    <a:lnTo>
                      <a:pt x="46" y="89"/>
                    </a:lnTo>
                    <a:lnTo>
                      <a:pt x="31" y="9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50" y="33"/>
                    </a:lnTo>
                    <a:lnTo>
                      <a:pt x="53" y="32"/>
                    </a:lnTo>
                    <a:lnTo>
                      <a:pt x="57" y="31"/>
                    </a:lnTo>
                    <a:lnTo>
                      <a:pt x="62" y="30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7" y="29"/>
                    </a:lnTo>
                    <a:lnTo>
                      <a:pt x="71" y="29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9" y="29"/>
                    </a:lnTo>
                    <a:lnTo>
                      <a:pt x="83" y="29"/>
                    </a:lnTo>
                    <a:lnTo>
                      <a:pt x="87" y="29"/>
                    </a:lnTo>
                    <a:lnTo>
                      <a:pt x="89" y="30"/>
                    </a:lnTo>
                    <a:lnTo>
                      <a:pt x="89" y="30"/>
                    </a:lnTo>
                    <a:lnTo>
                      <a:pt x="94" y="31"/>
                    </a:lnTo>
                    <a:lnTo>
                      <a:pt x="98" y="32"/>
                    </a:lnTo>
                    <a:lnTo>
                      <a:pt x="101" y="33"/>
                    </a:lnTo>
                    <a:lnTo>
                      <a:pt x="103" y="34"/>
                    </a:lnTo>
                    <a:lnTo>
                      <a:pt x="120" y="93"/>
                    </a:ln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73C1D7F1-4280-4A11-A506-A9F35063B4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8688" y="3167063"/>
                <a:ext cx="174625" cy="173038"/>
              </a:xfrm>
              <a:custGeom>
                <a:avLst/>
                <a:gdLst>
                  <a:gd name="T0" fmla="*/ 61 w 110"/>
                  <a:gd name="T1" fmla="*/ 109 h 109"/>
                  <a:gd name="T2" fmla="*/ 77 w 110"/>
                  <a:gd name="T3" fmla="*/ 105 h 109"/>
                  <a:gd name="T4" fmla="*/ 90 w 110"/>
                  <a:gd name="T5" fmla="*/ 96 h 109"/>
                  <a:gd name="T6" fmla="*/ 101 w 110"/>
                  <a:gd name="T7" fmla="*/ 85 h 109"/>
                  <a:gd name="T8" fmla="*/ 108 w 110"/>
                  <a:gd name="T9" fmla="*/ 70 h 109"/>
                  <a:gd name="T10" fmla="*/ 110 w 110"/>
                  <a:gd name="T11" fmla="*/ 54 h 109"/>
                  <a:gd name="T12" fmla="*/ 109 w 110"/>
                  <a:gd name="T13" fmla="*/ 43 h 109"/>
                  <a:gd name="T14" fmla="*/ 104 w 110"/>
                  <a:gd name="T15" fmla="*/ 28 h 109"/>
                  <a:gd name="T16" fmla="*/ 94 w 110"/>
                  <a:gd name="T17" fmla="*/ 16 h 109"/>
                  <a:gd name="T18" fmla="*/ 82 w 110"/>
                  <a:gd name="T19" fmla="*/ 6 h 109"/>
                  <a:gd name="T20" fmla="*/ 66 w 110"/>
                  <a:gd name="T21" fmla="*/ 1 h 109"/>
                  <a:gd name="T22" fmla="*/ 55 w 110"/>
                  <a:gd name="T23" fmla="*/ 0 h 109"/>
                  <a:gd name="T24" fmla="*/ 39 w 110"/>
                  <a:gd name="T25" fmla="*/ 2 h 109"/>
                  <a:gd name="T26" fmla="*/ 24 w 110"/>
                  <a:gd name="T27" fmla="*/ 9 h 109"/>
                  <a:gd name="T28" fmla="*/ 13 w 110"/>
                  <a:gd name="T29" fmla="*/ 19 h 109"/>
                  <a:gd name="T30" fmla="*/ 4 w 110"/>
                  <a:gd name="T31" fmla="*/ 33 h 109"/>
                  <a:gd name="T32" fmla="*/ 0 w 110"/>
                  <a:gd name="T33" fmla="*/ 49 h 109"/>
                  <a:gd name="T34" fmla="*/ 0 w 110"/>
                  <a:gd name="T35" fmla="*/ 60 h 109"/>
                  <a:gd name="T36" fmla="*/ 4 w 110"/>
                  <a:gd name="T37" fmla="*/ 75 h 109"/>
                  <a:gd name="T38" fmla="*/ 13 w 110"/>
                  <a:gd name="T39" fmla="*/ 89 h 109"/>
                  <a:gd name="T40" fmla="*/ 24 w 110"/>
                  <a:gd name="T41" fmla="*/ 99 h 109"/>
                  <a:gd name="T42" fmla="*/ 39 w 110"/>
                  <a:gd name="T43" fmla="*/ 107 h 109"/>
                  <a:gd name="T44" fmla="*/ 55 w 110"/>
                  <a:gd name="T45" fmla="*/ 109 h 109"/>
                  <a:gd name="T46" fmla="*/ 55 w 110"/>
                  <a:gd name="T47" fmla="*/ 27 h 109"/>
                  <a:gd name="T48" fmla="*/ 64 w 110"/>
                  <a:gd name="T49" fmla="*/ 28 h 109"/>
                  <a:gd name="T50" fmla="*/ 71 w 110"/>
                  <a:gd name="T51" fmla="*/ 31 h 109"/>
                  <a:gd name="T52" fmla="*/ 77 w 110"/>
                  <a:gd name="T53" fmla="*/ 37 h 109"/>
                  <a:gd name="T54" fmla="*/ 81 w 110"/>
                  <a:gd name="T55" fmla="*/ 43 h 109"/>
                  <a:gd name="T56" fmla="*/ 83 w 110"/>
                  <a:gd name="T57" fmla="*/ 51 h 109"/>
                  <a:gd name="T58" fmla="*/ 83 w 110"/>
                  <a:gd name="T59" fmla="*/ 57 h 109"/>
                  <a:gd name="T60" fmla="*/ 81 w 110"/>
                  <a:gd name="T61" fmla="*/ 65 h 109"/>
                  <a:gd name="T62" fmla="*/ 77 w 110"/>
                  <a:gd name="T63" fmla="*/ 72 h 109"/>
                  <a:gd name="T64" fmla="*/ 71 w 110"/>
                  <a:gd name="T65" fmla="*/ 77 h 109"/>
                  <a:gd name="T66" fmla="*/ 64 w 110"/>
                  <a:gd name="T67" fmla="*/ 81 h 109"/>
                  <a:gd name="T68" fmla="*/ 55 w 110"/>
                  <a:gd name="T69" fmla="*/ 82 h 109"/>
                  <a:gd name="T70" fmla="*/ 50 w 110"/>
                  <a:gd name="T71" fmla="*/ 81 h 109"/>
                  <a:gd name="T72" fmla="*/ 42 w 110"/>
                  <a:gd name="T73" fmla="*/ 79 h 109"/>
                  <a:gd name="T74" fmla="*/ 36 w 110"/>
                  <a:gd name="T75" fmla="*/ 74 h 109"/>
                  <a:gd name="T76" fmla="*/ 31 w 110"/>
                  <a:gd name="T77" fmla="*/ 67 h 109"/>
                  <a:gd name="T78" fmla="*/ 28 w 110"/>
                  <a:gd name="T79" fmla="*/ 60 h 109"/>
                  <a:gd name="T80" fmla="*/ 28 w 110"/>
                  <a:gd name="T81" fmla="*/ 54 h 109"/>
                  <a:gd name="T82" fmla="*/ 29 w 110"/>
                  <a:gd name="T83" fmla="*/ 46 h 109"/>
                  <a:gd name="T84" fmla="*/ 32 w 110"/>
                  <a:gd name="T85" fmla="*/ 39 h 109"/>
                  <a:gd name="T86" fmla="*/ 38 w 110"/>
                  <a:gd name="T87" fmla="*/ 33 h 109"/>
                  <a:gd name="T88" fmla="*/ 44 w 110"/>
                  <a:gd name="T89" fmla="*/ 29 h 109"/>
                  <a:gd name="T90" fmla="*/ 53 w 110"/>
                  <a:gd name="T91" fmla="*/ 2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09">
                    <a:moveTo>
                      <a:pt x="55" y="109"/>
                    </a:moveTo>
                    <a:lnTo>
                      <a:pt x="55" y="109"/>
                    </a:lnTo>
                    <a:lnTo>
                      <a:pt x="61" y="109"/>
                    </a:lnTo>
                    <a:lnTo>
                      <a:pt x="66" y="108"/>
                    </a:lnTo>
                    <a:lnTo>
                      <a:pt x="72" y="107"/>
                    </a:lnTo>
                    <a:lnTo>
                      <a:pt x="77" y="105"/>
                    </a:lnTo>
                    <a:lnTo>
                      <a:pt x="82" y="102"/>
                    </a:lnTo>
                    <a:lnTo>
                      <a:pt x="86" y="99"/>
                    </a:lnTo>
                    <a:lnTo>
                      <a:pt x="90" y="96"/>
                    </a:lnTo>
                    <a:lnTo>
                      <a:pt x="94" y="93"/>
                    </a:lnTo>
                    <a:lnTo>
                      <a:pt x="98" y="89"/>
                    </a:lnTo>
                    <a:lnTo>
                      <a:pt x="101" y="85"/>
                    </a:lnTo>
                    <a:lnTo>
                      <a:pt x="104" y="80"/>
                    </a:lnTo>
                    <a:lnTo>
                      <a:pt x="106" y="75"/>
                    </a:lnTo>
                    <a:lnTo>
                      <a:pt x="108" y="70"/>
                    </a:lnTo>
                    <a:lnTo>
                      <a:pt x="109" y="65"/>
                    </a:lnTo>
                    <a:lnTo>
                      <a:pt x="110" y="60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49"/>
                    </a:lnTo>
                    <a:lnTo>
                      <a:pt x="109" y="43"/>
                    </a:lnTo>
                    <a:lnTo>
                      <a:pt x="108" y="38"/>
                    </a:lnTo>
                    <a:lnTo>
                      <a:pt x="106" y="33"/>
                    </a:lnTo>
                    <a:lnTo>
                      <a:pt x="104" y="28"/>
                    </a:lnTo>
                    <a:lnTo>
                      <a:pt x="101" y="24"/>
                    </a:lnTo>
                    <a:lnTo>
                      <a:pt x="98" y="19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6" y="9"/>
                    </a:lnTo>
                    <a:lnTo>
                      <a:pt x="82" y="6"/>
                    </a:lnTo>
                    <a:lnTo>
                      <a:pt x="77" y="4"/>
                    </a:lnTo>
                    <a:lnTo>
                      <a:pt x="72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4"/>
                    </a:lnTo>
                    <a:lnTo>
                      <a:pt x="29" y="6"/>
                    </a:lnTo>
                    <a:lnTo>
                      <a:pt x="24" y="9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10" y="24"/>
                    </a:lnTo>
                    <a:lnTo>
                      <a:pt x="7" y="28"/>
                    </a:lnTo>
                    <a:lnTo>
                      <a:pt x="4" y="33"/>
                    </a:lnTo>
                    <a:lnTo>
                      <a:pt x="3" y="38"/>
                    </a:lnTo>
                    <a:lnTo>
                      <a:pt x="1" y="43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4" y="75"/>
                    </a:lnTo>
                    <a:lnTo>
                      <a:pt x="7" y="80"/>
                    </a:lnTo>
                    <a:lnTo>
                      <a:pt x="10" y="85"/>
                    </a:lnTo>
                    <a:lnTo>
                      <a:pt x="13" y="89"/>
                    </a:lnTo>
                    <a:lnTo>
                      <a:pt x="16" y="93"/>
                    </a:lnTo>
                    <a:lnTo>
                      <a:pt x="20" y="96"/>
                    </a:lnTo>
                    <a:lnTo>
                      <a:pt x="24" y="99"/>
                    </a:lnTo>
                    <a:lnTo>
                      <a:pt x="29" y="102"/>
                    </a:lnTo>
                    <a:lnTo>
                      <a:pt x="34" y="105"/>
                    </a:lnTo>
                    <a:lnTo>
                      <a:pt x="39" y="107"/>
                    </a:lnTo>
                    <a:lnTo>
                      <a:pt x="44" y="108"/>
                    </a:lnTo>
                    <a:lnTo>
                      <a:pt x="50" y="109"/>
                    </a:lnTo>
                    <a:lnTo>
                      <a:pt x="55" y="109"/>
                    </a:lnTo>
                    <a:lnTo>
                      <a:pt x="55" y="109"/>
                    </a:lnTo>
                    <a:close/>
                    <a:moveTo>
                      <a:pt x="55" y="27"/>
                    </a:moveTo>
                    <a:lnTo>
                      <a:pt x="55" y="27"/>
                    </a:lnTo>
                    <a:lnTo>
                      <a:pt x="58" y="27"/>
                    </a:lnTo>
                    <a:lnTo>
                      <a:pt x="61" y="27"/>
                    </a:lnTo>
                    <a:lnTo>
                      <a:pt x="64" y="28"/>
                    </a:lnTo>
                    <a:lnTo>
                      <a:pt x="66" y="29"/>
                    </a:lnTo>
                    <a:lnTo>
                      <a:pt x="69" y="30"/>
                    </a:lnTo>
                    <a:lnTo>
                      <a:pt x="71" y="31"/>
                    </a:lnTo>
                    <a:lnTo>
                      <a:pt x="73" y="33"/>
                    </a:lnTo>
                    <a:lnTo>
                      <a:pt x="75" y="35"/>
                    </a:lnTo>
                    <a:lnTo>
                      <a:pt x="77" y="37"/>
                    </a:lnTo>
                    <a:lnTo>
                      <a:pt x="79" y="39"/>
                    </a:lnTo>
                    <a:lnTo>
                      <a:pt x="80" y="41"/>
                    </a:lnTo>
                    <a:lnTo>
                      <a:pt x="81" y="43"/>
                    </a:lnTo>
                    <a:lnTo>
                      <a:pt x="82" y="46"/>
                    </a:lnTo>
                    <a:lnTo>
                      <a:pt x="82" y="49"/>
                    </a:lnTo>
                    <a:lnTo>
                      <a:pt x="83" y="51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7"/>
                    </a:lnTo>
                    <a:lnTo>
                      <a:pt x="82" y="60"/>
                    </a:lnTo>
                    <a:lnTo>
                      <a:pt x="82" y="62"/>
                    </a:lnTo>
                    <a:lnTo>
                      <a:pt x="81" y="65"/>
                    </a:lnTo>
                    <a:lnTo>
                      <a:pt x="80" y="67"/>
                    </a:lnTo>
                    <a:lnTo>
                      <a:pt x="79" y="69"/>
                    </a:lnTo>
                    <a:lnTo>
                      <a:pt x="77" y="72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1" y="77"/>
                    </a:lnTo>
                    <a:lnTo>
                      <a:pt x="69" y="79"/>
                    </a:lnTo>
                    <a:lnTo>
                      <a:pt x="66" y="80"/>
                    </a:lnTo>
                    <a:lnTo>
                      <a:pt x="64" y="81"/>
                    </a:lnTo>
                    <a:lnTo>
                      <a:pt x="61" y="81"/>
                    </a:lnTo>
                    <a:lnTo>
                      <a:pt x="58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3" y="82"/>
                    </a:lnTo>
                    <a:lnTo>
                      <a:pt x="50" y="81"/>
                    </a:lnTo>
                    <a:lnTo>
                      <a:pt x="47" y="81"/>
                    </a:lnTo>
                    <a:lnTo>
                      <a:pt x="44" y="80"/>
                    </a:lnTo>
                    <a:lnTo>
                      <a:pt x="42" y="79"/>
                    </a:lnTo>
                    <a:lnTo>
                      <a:pt x="40" y="77"/>
                    </a:lnTo>
                    <a:lnTo>
                      <a:pt x="38" y="75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69"/>
                    </a:lnTo>
                    <a:lnTo>
                      <a:pt x="31" y="67"/>
                    </a:lnTo>
                    <a:lnTo>
                      <a:pt x="30" y="65"/>
                    </a:lnTo>
                    <a:lnTo>
                      <a:pt x="29" y="62"/>
                    </a:lnTo>
                    <a:lnTo>
                      <a:pt x="28" y="60"/>
                    </a:lnTo>
                    <a:lnTo>
                      <a:pt x="28" y="57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9" y="46"/>
                    </a:lnTo>
                    <a:lnTo>
                      <a:pt x="30" y="43"/>
                    </a:lnTo>
                    <a:lnTo>
                      <a:pt x="31" y="41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8" y="33"/>
                    </a:lnTo>
                    <a:lnTo>
                      <a:pt x="40" y="31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5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Freeform 13">
            <a:extLst>
              <a:ext uri="{FF2B5EF4-FFF2-40B4-BE49-F238E27FC236}">
                <a16:creationId xmlns:a16="http://schemas.microsoft.com/office/drawing/2014/main" id="{5BBD6D08-FAAC-4021-8C03-CCDACDE03324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88700" y="4632468"/>
            <a:ext cx="762849" cy="718203"/>
          </a:xfrm>
          <a:custGeom>
            <a:avLst/>
            <a:gdLst>
              <a:gd name="T0" fmla="*/ 190 w 422"/>
              <a:gd name="T1" fmla="*/ 1 h 418"/>
              <a:gd name="T2" fmla="*/ 158 w 422"/>
              <a:gd name="T3" fmla="*/ 6 h 418"/>
              <a:gd name="T4" fmla="*/ 129 w 422"/>
              <a:gd name="T5" fmla="*/ 16 h 418"/>
              <a:gd name="T6" fmla="*/ 77 w 422"/>
              <a:gd name="T7" fmla="*/ 48 h 418"/>
              <a:gd name="T8" fmla="*/ 36 w 422"/>
              <a:gd name="T9" fmla="*/ 92 h 418"/>
              <a:gd name="T10" fmla="*/ 11 w 422"/>
              <a:gd name="T11" fmla="*/ 142 h 418"/>
              <a:gd name="T12" fmla="*/ 3 w 422"/>
              <a:gd name="T13" fmla="*/ 172 h 418"/>
              <a:gd name="T14" fmla="*/ 0 w 422"/>
              <a:gd name="T15" fmla="*/ 204 h 418"/>
              <a:gd name="T16" fmla="*/ 1 w 422"/>
              <a:gd name="T17" fmla="*/ 230 h 418"/>
              <a:gd name="T18" fmla="*/ 6 w 422"/>
              <a:gd name="T19" fmla="*/ 261 h 418"/>
              <a:gd name="T20" fmla="*/ 21 w 422"/>
              <a:gd name="T21" fmla="*/ 300 h 418"/>
              <a:gd name="T22" fmla="*/ 55 w 422"/>
              <a:gd name="T23" fmla="*/ 350 h 418"/>
              <a:gd name="T24" fmla="*/ 102 w 422"/>
              <a:gd name="T25" fmla="*/ 388 h 418"/>
              <a:gd name="T26" fmla="*/ 143 w 422"/>
              <a:gd name="T27" fmla="*/ 407 h 418"/>
              <a:gd name="T28" fmla="*/ 174 w 422"/>
              <a:gd name="T29" fmla="*/ 415 h 418"/>
              <a:gd name="T30" fmla="*/ 206 w 422"/>
              <a:gd name="T31" fmla="*/ 418 h 418"/>
              <a:gd name="T32" fmla="*/ 233 w 422"/>
              <a:gd name="T33" fmla="*/ 417 h 418"/>
              <a:gd name="T34" fmla="*/ 264 w 422"/>
              <a:gd name="T35" fmla="*/ 412 h 418"/>
              <a:gd name="T36" fmla="*/ 293 w 422"/>
              <a:gd name="T37" fmla="*/ 402 h 418"/>
              <a:gd name="T38" fmla="*/ 346 w 422"/>
              <a:gd name="T39" fmla="*/ 371 h 418"/>
              <a:gd name="T40" fmla="*/ 386 w 422"/>
              <a:gd name="T41" fmla="*/ 326 h 418"/>
              <a:gd name="T42" fmla="*/ 411 w 422"/>
              <a:gd name="T43" fmla="*/ 276 h 418"/>
              <a:gd name="T44" fmla="*/ 419 w 422"/>
              <a:gd name="T45" fmla="*/ 246 h 418"/>
              <a:gd name="T46" fmla="*/ 422 w 422"/>
              <a:gd name="T47" fmla="*/ 215 h 418"/>
              <a:gd name="T48" fmla="*/ 422 w 422"/>
              <a:gd name="T49" fmla="*/ 188 h 418"/>
              <a:gd name="T50" fmla="*/ 416 w 422"/>
              <a:gd name="T51" fmla="*/ 157 h 418"/>
              <a:gd name="T52" fmla="*/ 402 w 422"/>
              <a:gd name="T53" fmla="*/ 118 h 418"/>
              <a:gd name="T54" fmla="*/ 368 w 422"/>
              <a:gd name="T55" fmla="*/ 68 h 418"/>
              <a:gd name="T56" fmla="*/ 321 w 422"/>
              <a:gd name="T57" fmla="*/ 30 h 418"/>
              <a:gd name="T58" fmla="*/ 279 w 422"/>
              <a:gd name="T59" fmla="*/ 11 h 418"/>
              <a:gd name="T60" fmla="*/ 249 w 422"/>
              <a:gd name="T61" fmla="*/ 3 h 418"/>
              <a:gd name="T62" fmla="*/ 217 w 422"/>
              <a:gd name="T63" fmla="*/ 0 h 418"/>
              <a:gd name="T64" fmla="*/ 379 w 422"/>
              <a:gd name="T65" fmla="*/ 125 h 418"/>
              <a:gd name="T66" fmla="*/ 390 w 422"/>
              <a:gd name="T67" fmla="*/ 149 h 418"/>
              <a:gd name="T68" fmla="*/ 265 w 422"/>
              <a:gd name="T69" fmla="*/ 216 h 418"/>
              <a:gd name="T70" fmla="*/ 362 w 422"/>
              <a:gd name="T71" fmla="*/ 98 h 418"/>
              <a:gd name="T72" fmla="*/ 239 w 422"/>
              <a:gd name="T73" fmla="*/ 24 h 418"/>
              <a:gd name="T74" fmla="*/ 275 w 422"/>
              <a:gd name="T75" fmla="*/ 34 h 418"/>
              <a:gd name="T76" fmla="*/ 301 w 422"/>
              <a:gd name="T77" fmla="*/ 45 h 418"/>
              <a:gd name="T78" fmla="*/ 329 w 422"/>
              <a:gd name="T79" fmla="*/ 64 h 418"/>
              <a:gd name="T80" fmla="*/ 192 w 422"/>
              <a:gd name="T81" fmla="*/ 395 h 418"/>
              <a:gd name="T82" fmla="*/ 138 w 422"/>
              <a:gd name="T83" fmla="*/ 381 h 418"/>
              <a:gd name="T84" fmla="*/ 91 w 422"/>
              <a:gd name="T85" fmla="*/ 353 h 418"/>
              <a:gd name="T86" fmla="*/ 55 w 422"/>
              <a:gd name="T87" fmla="*/ 314 h 418"/>
              <a:gd name="T88" fmla="*/ 31 w 422"/>
              <a:gd name="T89" fmla="*/ 265 h 418"/>
              <a:gd name="T90" fmla="*/ 22 w 422"/>
              <a:gd name="T91" fmla="*/ 209 h 418"/>
              <a:gd name="T92" fmla="*/ 28 w 422"/>
              <a:gd name="T93" fmla="*/ 164 h 418"/>
              <a:gd name="T94" fmla="*/ 49 w 422"/>
              <a:gd name="T95" fmla="*/ 114 h 418"/>
              <a:gd name="T96" fmla="*/ 82 w 422"/>
              <a:gd name="T97" fmla="*/ 73 h 418"/>
              <a:gd name="T98" fmla="*/ 125 w 422"/>
              <a:gd name="T99" fmla="*/ 43 h 418"/>
              <a:gd name="T100" fmla="*/ 176 w 422"/>
              <a:gd name="T101" fmla="*/ 26 h 418"/>
              <a:gd name="T102" fmla="*/ 203 w 422"/>
              <a:gd name="T103" fmla="*/ 206 h 418"/>
              <a:gd name="T104" fmla="*/ 208 w 422"/>
              <a:gd name="T105" fmla="*/ 223 h 418"/>
              <a:gd name="T106" fmla="*/ 246 w 422"/>
              <a:gd name="T107" fmla="*/ 393 h 418"/>
              <a:gd name="T108" fmla="*/ 300 w 422"/>
              <a:gd name="T109" fmla="*/ 374 h 418"/>
              <a:gd name="T110" fmla="*/ 380 w 422"/>
              <a:gd name="T111" fmla="*/ 293 h 418"/>
              <a:gd name="T112" fmla="*/ 354 w 422"/>
              <a:gd name="T113" fmla="*/ 331 h 418"/>
              <a:gd name="T114" fmla="*/ 320 w 422"/>
              <a:gd name="T115" fmla="*/ 362 h 418"/>
              <a:gd name="T116" fmla="*/ 399 w 422"/>
              <a:gd name="T117" fmla="*/ 193 h 418"/>
              <a:gd name="T118" fmla="*/ 399 w 422"/>
              <a:gd name="T119" fmla="*/ 223 h 418"/>
              <a:gd name="T120" fmla="*/ 391 w 422"/>
              <a:gd name="T121" fmla="*/ 26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2" h="418">
                <a:moveTo>
                  <a:pt x="211" y="0"/>
                </a:moveTo>
                <a:lnTo>
                  <a:pt x="211" y="0"/>
                </a:lnTo>
                <a:lnTo>
                  <a:pt x="206" y="0"/>
                </a:lnTo>
                <a:lnTo>
                  <a:pt x="200" y="0"/>
                </a:lnTo>
                <a:lnTo>
                  <a:pt x="195" y="0"/>
                </a:lnTo>
                <a:lnTo>
                  <a:pt x="190" y="1"/>
                </a:lnTo>
                <a:lnTo>
                  <a:pt x="184" y="2"/>
                </a:lnTo>
                <a:lnTo>
                  <a:pt x="179" y="2"/>
                </a:lnTo>
                <a:lnTo>
                  <a:pt x="174" y="3"/>
                </a:lnTo>
                <a:lnTo>
                  <a:pt x="168" y="4"/>
                </a:lnTo>
                <a:lnTo>
                  <a:pt x="163" y="5"/>
                </a:lnTo>
                <a:lnTo>
                  <a:pt x="158" y="6"/>
                </a:lnTo>
                <a:lnTo>
                  <a:pt x="153" y="8"/>
                </a:lnTo>
                <a:lnTo>
                  <a:pt x="148" y="9"/>
                </a:lnTo>
                <a:lnTo>
                  <a:pt x="143" y="11"/>
                </a:lnTo>
                <a:lnTo>
                  <a:pt x="138" y="13"/>
                </a:lnTo>
                <a:lnTo>
                  <a:pt x="133" y="14"/>
                </a:lnTo>
                <a:lnTo>
                  <a:pt x="129" y="16"/>
                </a:lnTo>
                <a:lnTo>
                  <a:pt x="120" y="20"/>
                </a:lnTo>
                <a:lnTo>
                  <a:pt x="110" y="25"/>
                </a:lnTo>
                <a:lnTo>
                  <a:pt x="102" y="30"/>
                </a:lnTo>
                <a:lnTo>
                  <a:pt x="93" y="36"/>
                </a:lnTo>
                <a:lnTo>
                  <a:pt x="85" y="41"/>
                </a:lnTo>
                <a:lnTo>
                  <a:pt x="77" y="48"/>
                </a:lnTo>
                <a:lnTo>
                  <a:pt x="69" y="54"/>
                </a:lnTo>
                <a:lnTo>
                  <a:pt x="62" y="61"/>
                </a:lnTo>
                <a:lnTo>
                  <a:pt x="55" y="68"/>
                </a:lnTo>
                <a:lnTo>
                  <a:pt x="48" y="76"/>
                </a:lnTo>
                <a:lnTo>
                  <a:pt x="42" y="84"/>
                </a:lnTo>
                <a:lnTo>
                  <a:pt x="36" y="92"/>
                </a:lnTo>
                <a:lnTo>
                  <a:pt x="30" y="101"/>
                </a:lnTo>
                <a:lnTo>
                  <a:pt x="25" y="109"/>
                </a:lnTo>
                <a:lnTo>
                  <a:pt x="21" y="118"/>
                </a:lnTo>
                <a:lnTo>
                  <a:pt x="16" y="128"/>
                </a:lnTo>
                <a:lnTo>
                  <a:pt x="13" y="137"/>
                </a:lnTo>
                <a:lnTo>
                  <a:pt x="11" y="142"/>
                </a:lnTo>
                <a:lnTo>
                  <a:pt x="9" y="147"/>
                </a:lnTo>
                <a:lnTo>
                  <a:pt x="8" y="152"/>
                </a:lnTo>
                <a:lnTo>
                  <a:pt x="6" y="157"/>
                </a:lnTo>
                <a:lnTo>
                  <a:pt x="5" y="162"/>
                </a:lnTo>
                <a:lnTo>
                  <a:pt x="4" y="167"/>
                </a:lnTo>
                <a:lnTo>
                  <a:pt x="3" y="172"/>
                </a:lnTo>
                <a:lnTo>
                  <a:pt x="2" y="177"/>
                </a:lnTo>
                <a:lnTo>
                  <a:pt x="1" y="183"/>
                </a:lnTo>
                <a:lnTo>
                  <a:pt x="1" y="188"/>
                </a:lnTo>
                <a:lnTo>
                  <a:pt x="0" y="193"/>
                </a:lnTo>
                <a:lnTo>
                  <a:pt x="0" y="198"/>
                </a:lnTo>
                <a:lnTo>
                  <a:pt x="0" y="204"/>
                </a:lnTo>
                <a:lnTo>
                  <a:pt x="0" y="209"/>
                </a:lnTo>
                <a:lnTo>
                  <a:pt x="0" y="209"/>
                </a:lnTo>
                <a:lnTo>
                  <a:pt x="0" y="215"/>
                </a:lnTo>
                <a:lnTo>
                  <a:pt x="0" y="220"/>
                </a:lnTo>
                <a:lnTo>
                  <a:pt x="0" y="225"/>
                </a:lnTo>
                <a:lnTo>
                  <a:pt x="1" y="230"/>
                </a:lnTo>
                <a:lnTo>
                  <a:pt x="1" y="236"/>
                </a:lnTo>
                <a:lnTo>
                  <a:pt x="2" y="241"/>
                </a:lnTo>
                <a:lnTo>
                  <a:pt x="3" y="246"/>
                </a:lnTo>
                <a:lnTo>
                  <a:pt x="4" y="251"/>
                </a:lnTo>
                <a:lnTo>
                  <a:pt x="5" y="256"/>
                </a:lnTo>
                <a:lnTo>
                  <a:pt x="6" y="261"/>
                </a:lnTo>
                <a:lnTo>
                  <a:pt x="8" y="267"/>
                </a:lnTo>
                <a:lnTo>
                  <a:pt x="9" y="272"/>
                </a:lnTo>
                <a:lnTo>
                  <a:pt x="11" y="276"/>
                </a:lnTo>
                <a:lnTo>
                  <a:pt x="13" y="281"/>
                </a:lnTo>
                <a:lnTo>
                  <a:pt x="16" y="290"/>
                </a:lnTo>
                <a:lnTo>
                  <a:pt x="21" y="300"/>
                </a:lnTo>
                <a:lnTo>
                  <a:pt x="25" y="309"/>
                </a:lnTo>
                <a:lnTo>
                  <a:pt x="30" y="318"/>
                </a:lnTo>
                <a:lnTo>
                  <a:pt x="36" y="326"/>
                </a:lnTo>
                <a:lnTo>
                  <a:pt x="42" y="334"/>
                </a:lnTo>
                <a:lnTo>
                  <a:pt x="48" y="342"/>
                </a:lnTo>
                <a:lnTo>
                  <a:pt x="55" y="350"/>
                </a:lnTo>
                <a:lnTo>
                  <a:pt x="62" y="357"/>
                </a:lnTo>
                <a:lnTo>
                  <a:pt x="69" y="364"/>
                </a:lnTo>
                <a:lnTo>
                  <a:pt x="77" y="371"/>
                </a:lnTo>
                <a:lnTo>
                  <a:pt x="85" y="377"/>
                </a:lnTo>
                <a:lnTo>
                  <a:pt x="93" y="383"/>
                </a:lnTo>
                <a:lnTo>
                  <a:pt x="102" y="388"/>
                </a:lnTo>
                <a:lnTo>
                  <a:pt x="110" y="393"/>
                </a:lnTo>
                <a:lnTo>
                  <a:pt x="120" y="398"/>
                </a:lnTo>
                <a:lnTo>
                  <a:pt x="129" y="402"/>
                </a:lnTo>
                <a:lnTo>
                  <a:pt x="133" y="404"/>
                </a:lnTo>
                <a:lnTo>
                  <a:pt x="138" y="406"/>
                </a:lnTo>
                <a:lnTo>
                  <a:pt x="143" y="407"/>
                </a:lnTo>
                <a:lnTo>
                  <a:pt x="148" y="409"/>
                </a:lnTo>
                <a:lnTo>
                  <a:pt x="153" y="411"/>
                </a:lnTo>
                <a:lnTo>
                  <a:pt x="158" y="412"/>
                </a:lnTo>
                <a:lnTo>
                  <a:pt x="163" y="413"/>
                </a:lnTo>
                <a:lnTo>
                  <a:pt x="168" y="414"/>
                </a:lnTo>
                <a:lnTo>
                  <a:pt x="174" y="415"/>
                </a:lnTo>
                <a:lnTo>
                  <a:pt x="179" y="416"/>
                </a:lnTo>
                <a:lnTo>
                  <a:pt x="184" y="417"/>
                </a:lnTo>
                <a:lnTo>
                  <a:pt x="190" y="417"/>
                </a:lnTo>
                <a:lnTo>
                  <a:pt x="195" y="418"/>
                </a:lnTo>
                <a:lnTo>
                  <a:pt x="200" y="418"/>
                </a:lnTo>
                <a:lnTo>
                  <a:pt x="206" y="418"/>
                </a:lnTo>
                <a:lnTo>
                  <a:pt x="211" y="418"/>
                </a:lnTo>
                <a:lnTo>
                  <a:pt x="211" y="418"/>
                </a:lnTo>
                <a:lnTo>
                  <a:pt x="217" y="418"/>
                </a:lnTo>
                <a:lnTo>
                  <a:pt x="222" y="418"/>
                </a:lnTo>
                <a:lnTo>
                  <a:pt x="227" y="418"/>
                </a:lnTo>
                <a:lnTo>
                  <a:pt x="233" y="417"/>
                </a:lnTo>
                <a:lnTo>
                  <a:pt x="238" y="417"/>
                </a:lnTo>
                <a:lnTo>
                  <a:pt x="243" y="416"/>
                </a:lnTo>
                <a:lnTo>
                  <a:pt x="249" y="415"/>
                </a:lnTo>
                <a:lnTo>
                  <a:pt x="254" y="414"/>
                </a:lnTo>
                <a:lnTo>
                  <a:pt x="259" y="413"/>
                </a:lnTo>
                <a:lnTo>
                  <a:pt x="264" y="412"/>
                </a:lnTo>
                <a:lnTo>
                  <a:pt x="269" y="411"/>
                </a:lnTo>
                <a:lnTo>
                  <a:pt x="274" y="409"/>
                </a:lnTo>
                <a:lnTo>
                  <a:pt x="279" y="407"/>
                </a:lnTo>
                <a:lnTo>
                  <a:pt x="284" y="406"/>
                </a:lnTo>
                <a:lnTo>
                  <a:pt x="289" y="404"/>
                </a:lnTo>
                <a:lnTo>
                  <a:pt x="293" y="402"/>
                </a:lnTo>
                <a:lnTo>
                  <a:pt x="303" y="398"/>
                </a:lnTo>
                <a:lnTo>
                  <a:pt x="312" y="393"/>
                </a:lnTo>
                <a:lnTo>
                  <a:pt x="321" y="388"/>
                </a:lnTo>
                <a:lnTo>
                  <a:pt x="329" y="383"/>
                </a:lnTo>
                <a:lnTo>
                  <a:pt x="338" y="377"/>
                </a:lnTo>
                <a:lnTo>
                  <a:pt x="346" y="371"/>
                </a:lnTo>
                <a:lnTo>
                  <a:pt x="353" y="364"/>
                </a:lnTo>
                <a:lnTo>
                  <a:pt x="361" y="357"/>
                </a:lnTo>
                <a:lnTo>
                  <a:pt x="368" y="350"/>
                </a:lnTo>
                <a:lnTo>
                  <a:pt x="374" y="342"/>
                </a:lnTo>
                <a:lnTo>
                  <a:pt x="380" y="334"/>
                </a:lnTo>
                <a:lnTo>
                  <a:pt x="386" y="326"/>
                </a:lnTo>
                <a:lnTo>
                  <a:pt x="392" y="318"/>
                </a:lnTo>
                <a:lnTo>
                  <a:pt x="397" y="309"/>
                </a:lnTo>
                <a:lnTo>
                  <a:pt x="402" y="300"/>
                </a:lnTo>
                <a:lnTo>
                  <a:pt x="406" y="290"/>
                </a:lnTo>
                <a:lnTo>
                  <a:pt x="410" y="281"/>
                </a:lnTo>
                <a:lnTo>
                  <a:pt x="411" y="276"/>
                </a:lnTo>
                <a:lnTo>
                  <a:pt x="413" y="272"/>
                </a:lnTo>
                <a:lnTo>
                  <a:pt x="415" y="267"/>
                </a:lnTo>
                <a:lnTo>
                  <a:pt x="416" y="261"/>
                </a:lnTo>
                <a:lnTo>
                  <a:pt x="417" y="256"/>
                </a:lnTo>
                <a:lnTo>
                  <a:pt x="418" y="251"/>
                </a:lnTo>
                <a:lnTo>
                  <a:pt x="419" y="246"/>
                </a:lnTo>
                <a:lnTo>
                  <a:pt x="420" y="241"/>
                </a:lnTo>
                <a:lnTo>
                  <a:pt x="421" y="236"/>
                </a:lnTo>
                <a:lnTo>
                  <a:pt x="422" y="230"/>
                </a:lnTo>
                <a:lnTo>
                  <a:pt x="422" y="225"/>
                </a:lnTo>
                <a:lnTo>
                  <a:pt x="422" y="220"/>
                </a:lnTo>
                <a:lnTo>
                  <a:pt x="422" y="215"/>
                </a:lnTo>
                <a:lnTo>
                  <a:pt x="422" y="209"/>
                </a:lnTo>
                <a:lnTo>
                  <a:pt x="422" y="209"/>
                </a:lnTo>
                <a:lnTo>
                  <a:pt x="422" y="204"/>
                </a:lnTo>
                <a:lnTo>
                  <a:pt x="422" y="198"/>
                </a:lnTo>
                <a:lnTo>
                  <a:pt x="422" y="193"/>
                </a:lnTo>
                <a:lnTo>
                  <a:pt x="422" y="188"/>
                </a:lnTo>
                <a:lnTo>
                  <a:pt x="421" y="183"/>
                </a:lnTo>
                <a:lnTo>
                  <a:pt x="420" y="177"/>
                </a:lnTo>
                <a:lnTo>
                  <a:pt x="419" y="172"/>
                </a:lnTo>
                <a:lnTo>
                  <a:pt x="418" y="167"/>
                </a:lnTo>
                <a:lnTo>
                  <a:pt x="417" y="162"/>
                </a:lnTo>
                <a:lnTo>
                  <a:pt x="416" y="157"/>
                </a:lnTo>
                <a:lnTo>
                  <a:pt x="415" y="152"/>
                </a:lnTo>
                <a:lnTo>
                  <a:pt x="413" y="147"/>
                </a:lnTo>
                <a:lnTo>
                  <a:pt x="411" y="142"/>
                </a:lnTo>
                <a:lnTo>
                  <a:pt x="410" y="137"/>
                </a:lnTo>
                <a:lnTo>
                  <a:pt x="406" y="128"/>
                </a:lnTo>
                <a:lnTo>
                  <a:pt x="402" y="118"/>
                </a:lnTo>
                <a:lnTo>
                  <a:pt x="397" y="109"/>
                </a:lnTo>
                <a:lnTo>
                  <a:pt x="392" y="101"/>
                </a:lnTo>
                <a:lnTo>
                  <a:pt x="386" y="92"/>
                </a:lnTo>
                <a:lnTo>
                  <a:pt x="380" y="84"/>
                </a:lnTo>
                <a:lnTo>
                  <a:pt x="374" y="76"/>
                </a:lnTo>
                <a:lnTo>
                  <a:pt x="368" y="68"/>
                </a:lnTo>
                <a:lnTo>
                  <a:pt x="361" y="61"/>
                </a:lnTo>
                <a:lnTo>
                  <a:pt x="353" y="54"/>
                </a:lnTo>
                <a:lnTo>
                  <a:pt x="346" y="48"/>
                </a:lnTo>
                <a:lnTo>
                  <a:pt x="338" y="41"/>
                </a:lnTo>
                <a:lnTo>
                  <a:pt x="329" y="36"/>
                </a:lnTo>
                <a:lnTo>
                  <a:pt x="321" y="30"/>
                </a:lnTo>
                <a:lnTo>
                  <a:pt x="312" y="25"/>
                </a:lnTo>
                <a:lnTo>
                  <a:pt x="303" y="20"/>
                </a:lnTo>
                <a:lnTo>
                  <a:pt x="293" y="16"/>
                </a:lnTo>
                <a:lnTo>
                  <a:pt x="289" y="14"/>
                </a:lnTo>
                <a:lnTo>
                  <a:pt x="284" y="13"/>
                </a:lnTo>
                <a:lnTo>
                  <a:pt x="279" y="11"/>
                </a:lnTo>
                <a:lnTo>
                  <a:pt x="274" y="9"/>
                </a:lnTo>
                <a:lnTo>
                  <a:pt x="269" y="8"/>
                </a:lnTo>
                <a:lnTo>
                  <a:pt x="264" y="6"/>
                </a:lnTo>
                <a:lnTo>
                  <a:pt x="259" y="5"/>
                </a:lnTo>
                <a:lnTo>
                  <a:pt x="254" y="4"/>
                </a:lnTo>
                <a:lnTo>
                  <a:pt x="249" y="3"/>
                </a:lnTo>
                <a:lnTo>
                  <a:pt x="243" y="2"/>
                </a:lnTo>
                <a:lnTo>
                  <a:pt x="238" y="2"/>
                </a:lnTo>
                <a:lnTo>
                  <a:pt x="233" y="1"/>
                </a:lnTo>
                <a:lnTo>
                  <a:pt x="227" y="0"/>
                </a:lnTo>
                <a:lnTo>
                  <a:pt x="222" y="0"/>
                </a:lnTo>
                <a:lnTo>
                  <a:pt x="217" y="0"/>
                </a:lnTo>
                <a:lnTo>
                  <a:pt x="211" y="0"/>
                </a:lnTo>
                <a:lnTo>
                  <a:pt x="211" y="0"/>
                </a:lnTo>
                <a:close/>
                <a:moveTo>
                  <a:pt x="394" y="164"/>
                </a:moveTo>
                <a:lnTo>
                  <a:pt x="325" y="239"/>
                </a:lnTo>
                <a:lnTo>
                  <a:pt x="288" y="225"/>
                </a:lnTo>
                <a:lnTo>
                  <a:pt x="379" y="125"/>
                </a:lnTo>
                <a:lnTo>
                  <a:pt x="379" y="125"/>
                </a:lnTo>
                <a:lnTo>
                  <a:pt x="382" y="130"/>
                </a:lnTo>
                <a:lnTo>
                  <a:pt x="384" y="134"/>
                </a:lnTo>
                <a:lnTo>
                  <a:pt x="386" y="139"/>
                </a:lnTo>
                <a:lnTo>
                  <a:pt x="388" y="144"/>
                </a:lnTo>
                <a:lnTo>
                  <a:pt x="390" y="149"/>
                </a:lnTo>
                <a:lnTo>
                  <a:pt x="391" y="154"/>
                </a:lnTo>
                <a:lnTo>
                  <a:pt x="393" y="159"/>
                </a:lnTo>
                <a:lnTo>
                  <a:pt x="394" y="164"/>
                </a:lnTo>
                <a:lnTo>
                  <a:pt x="394" y="164"/>
                </a:lnTo>
                <a:close/>
                <a:moveTo>
                  <a:pt x="367" y="105"/>
                </a:moveTo>
                <a:lnTo>
                  <a:pt x="265" y="216"/>
                </a:lnTo>
                <a:lnTo>
                  <a:pt x="232" y="203"/>
                </a:lnTo>
                <a:lnTo>
                  <a:pt x="346" y="79"/>
                </a:lnTo>
                <a:lnTo>
                  <a:pt x="346" y="79"/>
                </a:lnTo>
                <a:lnTo>
                  <a:pt x="352" y="85"/>
                </a:lnTo>
                <a:lnTo>
                  <a:pt x="357" y="91"/>
                </a:lnTo>
                <a:lnTo>
                  <a:pt x="362" y="98"/>
                </a:lnTo>
                <a:lnTo>
                  <a:pt x="367" y="105"/>
                </a:lnTo>
                <a:lnTo>
                  <a:pt x="367" y="105"/>
                </a:lnTo>
                <a:close/>
                <a:moveTo>
                  <a:pt x="226" y="23"/>
                </a:moveTo>
                <a:lnTo>
                  <a:pt x="226" y="23"/>
                </a:lnTo>
                <a:lnTo>
                  <a:pt x="232" y="24"/>
                </a:lnTo>
                <a:lnTo>
                  <a:pt x="239" y="24"/>
                </a:lnTo>
                <a:lnTo>
                  <a:pt x="245" y="25"/>
                </a:lnTo>
                <a:lnTo>
                  <a:pt x="251" y="26"/>
                </a:lnTo>
                <a:lnTo>
                  <a:pt x="257" y="28"/>
                </a:lnTo>
                <a:lnTo>
                  <a:pt x="263" y="29"/>
                </a:lnTo>
                <a:lnTo>
                  <a:pt x="269" y="31"/>
                </a:lnTo>
                <a:lnTo>
                  <a:pt x="275" y="34"/>
                </a:lnTo>
                <a:lnTo>
                  <a:pt x="226" y="89"/>
                </a:lnTo>
                <a:lnTo>
                  <a:pt x="226" y="23"/>
                </a:lnTo>
                <a:close/>
                <a:moveTo>
                  <a:pt x="225" y="124"/>
                </a:moveTo>
                <a:lnTo>
                  <a:pt x="296" y="43"/>
                </a:lnTo>
                <a:lnTo>
                  <a:pt x="296" y="43"/>
                </a:lnTo>
                <a:lnTo>
                  <a:pt x="301" y="45"/>
                </a:lnTo>
                <a:lnTo>
                  <a:pt x="305" y="47"/>
                </a:lnTo>
                <a:lnTo>
                  <a:pt x="309" y="50"/>
                </a:lnTo>
                <a:lnTo>
                  <a:pt x="313" y="52"/>
                </a:lnTo>
                <a:lnTo>
                  <a:pt x="317" y="55"/>
                </a:lnTo>
                <a:lnTo>
                  <a:pt x="321" y="58"/>
                </a:lnTo>
                <a:lnTo>
                  <a:pt x="329" y="64"/>
                </a:lnTo>
                <a:lnTo>
                  <a:pt x="225" y="177"/>
                </a:lnTo>
                <a:lnTo>
                  <a:pt x="225" y="124"/>
                </a:lnTo>
                <a:close/>
                <a:moveTo>
                  <a:pt x="211" y="396"/>
                </a:moveTo>
                <a:lnTo>
                  <a:pt x="211" y="396"/>
                </a:lnTo>
                <a:lnTo>
                  <a:pt x="201" y="396"/>
                </a:lnTo>
                <a:lnTo>
                  <a:pt x="192" y="395"/>
                </a:lnTo>
                <a:lnTo>
                  <a:pt x="182" y="394"/>
                </a:lnTo>
                <a:lnTo>
                  <a:pt x="173" y="392"/>
                </a:lnTo>
                <a:lnTo>
                  <a:pt x="164" y="390"/>
                </a:lnTo>
                <a:lnTo>
                  <a:pt x="155" y="388"/>
                </a:lnTo>
                <a:lnTo>
                  <a:pt x="146" y="385"/>
                </a:lnTo>
                <a:lnTo>
                  <a:pt x="138" y="381"/>
                </a:lnTo>
                <a:lnTo>
                  <a:pt x="129" y="377"/>
                </a:lnTo>
                <a:lnTo>
                  <a:pt x="121" y="373"/>
                </a:lnTo>
                <a:lnTo>
                  <a:pt x="113" y="369"/>
                </a:lnTo>
                <a:lnTo>
                  <a:pt x="106" y="364"/>
                </a:lnTo>
                <a:lnTo>
                  <a:pt x="98" y="359"/>
                </a:lnTo>
                <a:lnTo>
                  <a:pt x="91" y="353"/>
                </a:lnTo>
                <a:lnTo>
                  <a:pt x="84" y="347"/>
                </a:lnTo>
                <a:lnTo>
                  <a:pt x="78" y="341"/>
                </a:lnTo>
                <a:lnTo>
                  <a:pt x="72" y="335"/>
                </a:lnTo>
                <a:lnTo>
                  <a:pt x="66" y="328"/>
                </a:lnTo>
                <a:lnTo>
                  <a:pt x="60" y="321"/>
                </a:lnTo>
                <a:lnTo>
                  <a:pt x="55" y="314"/>
                </a:lnTo>
                <a:lnTo>
                  <a:pt x="50" y="306"/>
                </a:lnTo>
                <a:lnTo>
                  <a:pt x="45" y="298"/>
                </a:lnTo>
                <a:lnTo>
                  <a:pt x="41" y="290"/>
                </a:lnTo>
                <a:lnTo>
                  <a:pt x="37" y="282"/>
                </a:lnTo>
                <a:lnTo>
                  <a:pt x="34" y="273"/>
                </a:lnTo>
                <a:lnTo>
                  <a:pt x="31" y="265"/>
                </a:lnTo>
                <a:lnTo>
                  <a:pt x="28" y="256"/>
                </a:lnTo>
                <a:lnTo>
                  <a:pt x="26" y="247"/>
                </a:lnTo>
                <a:lnTo>
                  <a:pt x="25" y="238"/>
                </a:lnTo>
                <a:lnTo>
                  <a:pt x="24" y="228"/>
                </a:lnTo>
                <a:lnTo>
                  <a:pt x="23" y="219"/>
                </a:lnTo>
                <a:lnTo>
                  <a:pt x="22" y="209"/>
                </a:lnTo>
                <a:lnTo>
                  <a:pt x="22" y="209"/>
                </a:lnTo>
                <a:lnTo>
                  <a:pt x="23" y="200"/>
                </a:lnTo>
                <a:lnTo>
                  <a:pt x="24" y="190"/>
                </a:lnTo>
                <a:lnTo>
                  <a:pt x="25" y="182"/>
                </a:lnTo>
                <a:lnTo>
                  <a:pt x="26" y="173"/>
                </a:lnTo>
                <a:lnTo>
                  <a:pt x="28" y="164"/>
                </a:lnTo>
                <a:lnTo>
                  <a:pt x="31" y="155"/>
                </a:lnTo>
                <a:lnTo>
                  <a:pt x="33" y="146"/>
                </a:lnTo>
                <a:lnTo>
                  <a:pt x="37" y="138"/>
                </a:lnTo>
                <a:lnTo>
                  <a:pt x="40" y="130"/>
                </a:lnTo>
                <a:lnTo>
                  <a:pt x="44" y="122"/>
                </a:lnTo>
                <a:lnTo>
                  <a:pt x="49" y="114"/>
                </a:lnTo>
                <a:lnTo>
                  <a:pt x="53" y="107"/>
                </a:lnTo>
                <a:lnTo>
                  <a:pt x="58" y="100"/>
                </a:lnTo>
                <a:lnTo>
                  <a:pt x="64" y="93"/>
                </a:lnTo>
                <a:lnTo>
                  <a:pt x="69" y="86"/>
                </a:lnTo>
                <a:lnTo>
                  <a:pt x="75" y="80"/>
                </a:lnTo>
                <a:lnTo>
                  <a:pt x="82" y="73"/>
                </a:lnTo>
                <a:lnTo>
                  <a:pt x="88" y="68"/>
                </a:lnTo>
                <a:lnTo>
                  <a:pt x="95" y="62"/>
                </a:lnTo>
                <a:lnTo>
                  <a:pt x="102" y="57"/>
                </a:lnTo>
                <a:lnTo>
                  <a:pt x="109" y="52"/>
                </a:lnTo>
                <a:lnTo>
                  <a:pt x="117" y="47"/>
                </a:lnTo>
                <a:lnTo>
                  <a:pt x="125" y="43"/>
                </a:lnTo>
                <a:lnTo>
                  <a:pt x="133" y="39"/>
                </a:lnTo>
                <a:lnTo>
                  <a:pt x="141" y="36"/>
                </a:lnTo>
                <a:lnTo>
                  <a:pt x="149" y="33"/>
                </a:lnTo>
                <a:lnTo>
                  <a:pt x="158" y="30"/>
                </a:lnTo>
                <a:lnTo>
                  <a:pt x="167" y="28"/>
                </a:lnTo>
                <a:lnTo>
                  <a:pt x="176" y="26"/>
                </a:lnTo>
                <a:lnTo>
                  <a:pt x="185" y="24"/>
                </a:lnTo>
                <a:lnTo>
                  <a:pt x="194" y="23"/>
                </a:lnTo>
                <a:lnTo>
                  <a:pt x="203" y="23"/>
                </a:lnTo>
                <a:lnTo>
                  <a:pt x="203" y="23"/>
                </a:lnTo>
                <a:lnTo>
                  <a:pt x="203" y="206"/>
                </a:lnTo>
                <a:lnTo>
                  <a:pt x="203" y="206"/>
                </a:lnTo>
                <a:lnTo>
                  <a:pt x="203" y="207"/>
                </a:lnTo>
                <a:lnTo>
                  <a:pt x="203" y="209"/>
                </a:lnTo>
                <a:lnTo>
                  <a:pt x="204" y="213"/>
                </a:lnTo>
                <a:lnTo>
                  <a:pt x="206" y="217"/>
                </a:lnTo>
                <a:lnTo>
                  <a:pt x="208" y="223"/>
                </a:lnTo>
                <a:lnTo>
                  <a:pt x="208" y="223"/>
                </a:lnTo>
                <a:lnTo>
                  <a:pt x="279" y="383"/>
                </a:lnTo>
                <a:lnTo>
                  <a:pt x="279" y="383"/>
                </a:lnTo>
                <a:lnTo>
                  <a:pt x="271" y="386"/>
                </a:lnTo>
                <a:lnTo>
                  <a:pt x="263" y="388"/>
                </a:lnTo>
                <a:lnTo>
                  <a:pt x="255" y="391"/>
                </a:lnTo>
                <a:lnTo>
                  <a:pt x="246" y="393"/>
                </a:lnTo>
                <a:lnTo>
                  <a:pt x="238" y="394"/>
                </a:lnTo>
                <a:lnTo>
                  <a:pt x="229" y="395"/>
                </a:lnTo>
                <a:lnTo>
                  <a:pt x="220" y="396"/>
                </a:lnTo>
                <a:lnTo>
                  <a:pt x="211" y="396"/>
                </a:lnTo>
                <a:lnTo>
                  <a:pt x="211" y="396"/>
                </a:lnTo>
                <a:close/>
                <a:moveTo>
                  <a:pt x="300" y="374"/>
                </a:moveTo>
                <a:lnTo>
                  <a:pt x="300" y="374"/>
                </a:lnTo>
                <a:lnTo>
                  <a:pt x="236" y="229"/>
                </a:lnTo>
                <a:lnTo>
                  <a:pt x="383" y="286"/>
                </a:lnTo>
                <a:lnTo>
                  <a:pt x="383" y="286"/>
                </a:lnTo>
                <a:lnTo>
                  <a:pt x="383" y="286"/>
                </a:lnTo>
                <a:lnTo>
                  <a:pt x="380" y="293"/>
                </a:lnTo>
                <a:lnTo>
                  <a:pt x="376" y="300"/>
                </a:lnTo>
                <a:lnTo>
                  <a:pt x="372" y="306"/>
                </a:lnTo>
                <a:lnTo>
                  <a:pt x="368" y="313"/>
                </a:lnTo>
                <a:lnTo>
                  <a:pt x="364" y="319"/>
                </a:lnTo>
                <a:lnTo>
                  <a:pt x="359" y="325"/>
                </a:lnTo>
                <a:lnTo>
                  <a:pt x="354" y="331"/>
                </a:lnTo>
                <a:lnTo>
                  <a:pt x="349" y="337"/>
                </a:lnTo>
                <a:lnTo>
                  <a:pt x="343" y="342"/>
                </a:lnTo>
                <a:lnTo>
                  <a:pt x="338" y="347"/>
                </a:lnTo>
                <a:lnTo>
                  <a:pt x="332" y="352"/>
                </a:lnTo>
                <a:lnTo>
                  <a:pt x="326" y="357"/>
                </a:lnTo>
                <a:lnTo>
                  <a:pt x="320" y="362"/>
                </a:lnTo>
                <a:lnTo>
                  <a:pt x="313" y="366"/>
                </a:lnTo>
                <a:lnTo>
                  <a:pt x="307" y="370"/>
                </a:lnTo>
                <a:lnTo>
                  <a:pt x="300" y="374"/>
                </a:lnTo>
                <a:lnTo>
                  <a:pt x="300" y="374"/>
                </a:lnTo>
                <a:close/>
                <a:moveTo>
                  <a:pt x="348" y="248"/>
                </a:moveTo>
                <a:lnTo>
                  <a:pt x="399" y="193"/>
                </a:lnTo>
                <a:lnTo>
                  <a:pt x="399" y="193"/>
                </a:lnTo>
                <a:lnTo>
                  <a:pt x="400" y="201"/>
                </a:lnTo>
                <a:lnTo>
                  <a:pt x="400" y="209"/>
                </a:lnTo>
                <a:lnTo>
                  <a:pt x="400" y="209"/>
                </a:lnTo>
                <a:lnTo>
                  <a:pt x="400" y="216"/>
                </a:lnTo>
                <a:lnTo>
                  <a:pt x="399" y="223"/>
                </a:lnTo>
                <a:lnTo>
                  <a:pt x="398" y="230"/>
                </a:lnTo>
                <a:lnTo>
                  <a:pt x="398" y="237"/>
                </a:lnTo>
                <a:lnTo>
                  <a:pt x="396" y="244"/>
                </a:lnTo>
                <a:lnTo>
                  <a:pt x="395" y="251"/>
                </a:lnTo>
                <a:lnTo>
                  <a:pt x="393" y="258"/>
                </a:lnTo>
                <a:lnTo>
                  <a:pt x="391" y="264"/>
                </a:lnTo>
                <a:lnTo>
                  <a:pt x="348" y="248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61CA05-C00B-4884-9085-1E16725C4D2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27396" y="2199793"/>
            <a:ext cx="823913" cy="819150"/>
            <a:chOff x="5683251" y="3019425"/>
            <a:chExt cx="823913" cy="819150"/>
          </a:xfrm>
          <a:solidFill>
            <a:srgbClr val="00B050"/>
          </a:solidFill>
        </p:grpSpPr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A4C9C24C-9F09-4DBE-8ED0-91B571CDB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3251" y="3019425"/>
              <a:ext cx="823913" cy="819150"/>
            </a:xfrm>
            <a:custGeom>
              <a:avLst/>
              <a:gdLst>
                <a:gd name="T0" fmla="*/ 215 w 519"/>
                <a:gd name="T1" fmla="*/ 92 h 516"/>
                <a:gd name="T2" fmla="*/ 173 w 519"/>
                <a:gd name="T3" fmla="*/ 109 h 516"/>
                <a:gd name="T4" fmla="*/ 138 w 519"/>
                <a:gd name="T5" fmla="*/ 137 h 516"/>
                <a:gd name="T6" fmla="*/ 110 w 519"/>
                <a:gd name="T7" fmla="*/ 172 h 516"/>
                <a:gd name="T8" fmla="*/ 93 w 519"/>
                <a:gd name="T9" fmla="*/ 213 h 516"/>
                <a:gd name="T10" fmla="*/ 153 w 519"/>
                <a:gd name="T11" fmla="*/ 244 h 516"/>
                <a:gd name="T12" fmla="*/ 153 w 519"/>
                <a:gd name="T13" fmla="*/ 265 h 516"/>
                <a:gd name="T14" fmla="*/ 89 w 519"/>
                <a:gd name="T15" fmla="*/ 288 h 516"/>
                <a:gd name="T16" fmla="*/ 103 w 519"/>
                <a:gd name="T17" fmla="*/ 331 h 516"/>
                <a:gd name="T18" fmla="*/ 127 w 519"/>
                <a:gd name="T19" fmla="*/ 369 h 516"/>
                <a:gd name="T20" fmla="*/ 160 w 519"/>
                <a:gd name="T21" fmla="*/ 399 h 516"/>
                <a:gd name="T22" fmla="*/ 200 w 519"/>
                <a:gd name="T23" fmla="*/ 420 h 516"/>
                <a:gd name="T24" fmla="*/ 246 w 519"/>
                <a:gd name="T25" fmla="*/ 430 h 516"/>
                <a:gd name="T26" fmla="*/ 260 w 519"/>
                <a:gd name="T27" fmla="*/ 365 h 516"/>
                <a:gd name="T28" fmla="*/ 274 w 519"/>
                <a:gd name="T29" fmla="*/ 430 h 516"/>
                <a:gd name="T30" fmla="*/ 319 w 519"/>
                <a:gd name="T31" fmla="*/ 420 h 516"/>
                <a:gd name="T32" fmla="*/ 359 w 519"/>
                <a:gd name="T33" fmla="*/ 399 h 516"/>
                <a:gd name="T34" fmla="*/ 392 w 519"/>
                <a:gd name="T35" fmla="*/ 369 h 516"/>
                <a:gd name="T36" fmla="*/ 416 w 519"/>
                <a:gd name="T37" fmla="*/ 331 h 516"/>
                <a:gd name="T38" fmla="*/ 430 w 519"/>
                <a:gd name="T39" fmla="*/ 288 h 516"/>
                <a:gd name="T40" fmla="*/ 367 w 519"/>
                <a:gd name="T41" fmla="*/ 265 h 516"/>
                <a:gd name="T42" fmla="*/ 366 w 519"/>
                <a:gd name="T43" fmla="*/ 244 h 516"/>
                <a:gd name="T44" fmla="*/ 427 w 519"/>
                <a:gd name="T45" fmla="*/ 213 h 516"/>
                <a:gd name="T46" fmla="*/ 409 w 519"/>
                <a:gd name="T47" fmla="*/ 172 h 516"/>
                <a:gd name="T48" fmla="*/ 382 w 519"/>
                <a:gd name="T49" fmla="*/ 137 h 516"/>
                <a:gd name="T50" fmla="*/ 346 w 519"/>
                <a:gd name="T51" fmla="*/ 109 h 516"/>
                <a:gd name="T52" fmla="*/ 304 w 519"/>
                <a:gd name="T53" fmla="*/ 92 h 516"/>
                <a:gd name="T54" fmla="*/ 274 w 519"/>
                <a:gd name="T55" fmla="*/ 152 h 516"/>
                <a:gd name="T56" fmla="*/ 253 w 519"/>
                <a:gd name="T57" fmla="*/ 151 h 516"/>
                <a:gd name="T58" fmla="*/ 246 w 519"/>
                <a:gd name="T59" fmla="*/ 0 h 516"/>
                <a:gd name="T60" fmla="*/ 290 w 519"/>
                <a:gd name="T61" fmla="*/ 60 h 516"/>
                <a:gd name="T62" fmla="*/ 337 w 519"/>
                <a:gd name="T63" fmla="*/ 73 h 516"/>
                <a:gd name="T64" fmla="*/ 378 w 519"/>
                <a:gd name="T65" fmla="*/ 97 h 516"/>
                <a:gd name="T66" fmla="*/ 412 w 519"/>
                <a:gd name="T67" fmla="*/ 128 h 516"/>
                <a:gd name="T68" fmla="*/ 439 w 519"/>
                <a:gd name="T69" fmla="*/ 167 h 516"/>
                <a:gd name="T70" fmla="*/ 455 w 519"/>
                <a:gd name="T71" fmla="*/ 212 h 516"/>
                <a:gd name="T72" fmla="*/ 519 w 519"/>
                <a:gd name="T73" fmla="*/ 244 h 516"/>
                <a:gd name="T74" fmla="*/ 458 w 519"/>
                <a:gd name="T75" fmla="*/ 288 h 516"/>
                <a:gd name="T76" fmla="*/ 445 w 519"/>
                <a:gd name="T77" fmla="*/ 335 h 516"/>
                <a:gd name="T78" fmla="*/ 422 w 519"/>
                <a:gd name="T79" fmla="*/ 376 h 516"/>
                <a:gd name="T80" fmla="*/ 390 w 519"/>
                <a:gd name="T81" fmla="*/ 410 h 516"/>
                <a:gd name="T82" fmla="*/ 351 w 519"/>
                <a:gd name="T83" fmla="*/ 437 h 516"/>
                <a:gd name="T84" fmla="*/ 306 w 519"/>
                <a:gd name="T85" fmla="*/ 453 h 516"/>
                <a:gd name="T86" fmla="*/ 274 w 519"/>
                <a:gd name="T87" fmla="*/ 516 h 516"/>
                <a:gd name="T88" fmla="*/ 229 w 519"/>
                <a:gd name="T89" fmla="*/ 456 h 516"/>
                <a:gd name="T90" fmla="*/ 183 w 519"/>
                <a:gd name="T91" fmla="*/ 443 h 516"/>
                <a:gd name="T92" fmla="*/ 142 w 519"/>
                <a:gd name="T93" fmla="*/ 420 h 516"/>
                <a:gd name="T94" fmla="*/ 107 w 519"/>
                <a:gd name="T95" fmla="*/ 388 h 516"/>
                <a:gd name="T96" fmla="*/ 81 w 519"/>
                <a:gd name="T97" fmla="*/ 349 h 516"/>
                <a:gd name="T98" fmla="*/ 64 w 519"/>
                <a:gd name="T99" fmla="*/ 304 h 516"/>
                <a:gd name="T100" fmla="*/ 0 w 519"/>
                <a:gd name="T101" fmla="*/ 272 h 516"/>
                <a:gd name="T102" fmla="*/ 61 w 519"/>
                <a:gd name="T103" fmla="*/ 228 h 516"/>
                <a:gd name="T104" fmla="*/ 74 w 519"/>
                <a:gd name="T105" fmla="*/ 181 h 516"/>
                <a:gd name="T106" fmla="*/ 97 w 519"/>
                <a:gd name="T107" fmla="*/ 141 h 516"/>
                <a:gd name="T108" fmla="*/ 129 w 519"/>
                <a:gd name="T109" fmla="*/ 106 h 516"/>
                <a:gd name="T110" fmla="*/ 168 w 519"/>
                <a:gd name="T111" fmla="*/ 80 h 516"/>
                <a:gd name="T112" fmla="*/ 213 w 519"/>
                <a:gd name="T113" fmla="*/ 63 h 516"/>
                <a:gd name="T114" fmla="*/ 246 w 519"/>
                <a:gd name="T11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9" h="516">
                  <a:moveTo>
                    <a:pt x="246" y="86"/>
                  </a:moveTo>
                  <a:lnTo>
                    <a:pt x="230" y="89"/>
                  </a:lnTo>
                  <a:lnTo>
                    <a:pt x="215" y="92"/>
                  </a:lnTo>
                  <a:lnTo>
                    <a:pt x="200" y="97"/>
                  </a:lnTo>
                  <a:lnTo>
                    <a:pt x="186" y="102"/>
                  </a:lnTo>
                  <a:lnTo>
                    <a:pt x="173" y="109"/>
                  </a:lnTo>
                  <a:lnTo>
                    <a:pt x="160" y="117"/>
                  </a:lnTo>
                  <a:lnTo>
                    <a:pt x="149" y="126"/>
                  </a:lnTo>
                  <a:lnTo>
                    <a:pt x="138" y="137"/>
                  </a:lnTo>
                  <a:lnTo>
                    <a:pt x="127" y="147"/>
                  </a:lnTo>
                  <a:lnTo>
                    <a:pt x="118" y="159"/>
                  </a:lnTo>
                  <a:lnTo>
                    <a:pt x="110" y="172"/>
                  </a:lnTo>
                  <a:lnTo>
                    <a:pt x="103" y="185"/>
                  </a:lnTo>
                  <a:lnTo>
                    <a:pt x="97" y="199"/>
                  </a:lnTo>
                  <a:lnTo>
                    <a:pt x="93" y="213"/>
                  </a:lnTo>
                  <a:lnTo>
                    <a:pt x="89" y="229"/>
                  </a:lnTo>
                  <a:lnTo>
                    <a:pt x="87" y="244"/>
                  </a:lnTo>
                  <a:lnTo>
                    <a:pt x="153" y="244"/>
                  </a:lnTo>
                  <a:lnTo>
                    <a:pt x="153" y="251"/>
                  </a:lnTo>
                  <a:lnTo>
                    <a:pt x="152" y="258"/>
                  </a:lnTo>
                  <a:lnTo>
                    <a:pt x="153" y="265"/>
                  </a:lnTo>
                  <a:lnTo>
                    <a:pt x="153" y="272"/>
                  </a:lnTo>
                  <a:lnTo>
                    <a:pt x="87" y="272"/>
                  </a:lnTo>
                  <a:lnTo>
                    <a:pt x="89" y="288"/>
                  </a:lnTo>
                  <a:lnTo>
                    <a:pt x="93" y="303"/>
                  </a:lnTo>
                  <a:lnTo>
                    <a:pt x="97" y="317"/>
                  </a:lnTo>
                  <a:lnTo>
                    <a:pt x="103" y="331"/>
                  </a:lnTo>
                  <a:lnTo>
                    <a:pt x="110" y="345"/>
                  </a:lnTo>
                  <a:lnTo>
                    <a:pt x="118" y="357"/>
                  </a:lnTo>
                  <a:lnTo>
                    <a:pt x="127" y="369"/>
                  </a:lnTo>
                  <a:lnTo>
                    <a:pt x="138" y="380"/>
                  </a:lnTo>
                  <a:lnTo>
                    <a:pt x="149" y="390"/>
                  </a:lnTo>
                  <a:lnTo>
                    <a:pt x="160" y="399"/>
                  </a:lnTo>
                  <a:lnTo>
                    <a:pt x="173" y="407"/>
                  </a:lnTo>
                  <a:lnTo>
                    <a:pt x="186" y="414"/>
                  </a:lnTo>
                  <a:lnTo>
                    <a:pt x="200" y="420"/>
                  </a:lnTo>
                  <a:lnTo>
                    <a:pt x="215" y="425"/>
                  </a:lnTo>
                  <a:lnTo>
                    <a:pt x="230" y="428"/>
                  </a:lnTo>
                  <a:lnTo>
                    <a:pt x="246" y="430"/>
                  </a:lnTo>
                  <a:lnTo>
                    <a:pt x="246" y="364"/>
                  </a:lnTo>
                  <a:lnTo>
                    <a:pt x="253" y="365"/>
                  </a:lnTo>
                  <a:lnTo>
                    <a:pt x="260" y="365"/>
                  </a:lnTo>
                  <a:lnTo>
                    <a:pt x="267" y="365"/>
                  </a:lnTo>
                  <a:lnTo>
                    <a:pt x="274" y="364"/>
                  </a:lnTo>
                  <a:lnTo>
                    <a:pt x="274" y="430"/>
                  </a:lnTo>
                  <a:lnTo>
                    <a:pt x="289" y="428"/>
                  </a:lnTo>
                  <a:lnTo>
                    <a:pt x="304" y="425"/>
                  </a:lnTo>
                  <a:lnTo>
                    <a:pt x="319" y="420"/>
                  </a:lnTo>
                  <a:lnTo>
                    <a:pt x="333" y="414"/>
                  </a:lnTo>
                  <a:lnTo>
                    <a:pt x="346" y="407"/>
                  </a:lnTo>
                  <a:lnTo>
                    <a:pt x="359" y="399"/>
                  </a:lnTo>
                  <a:lnTo>
                    <a:pt x="371" y="390"/>
                  </a:lnTo>
                  <a:lnTo>
                    <a:pt x="382" y="380"/>
                  </a:lnTo>
                  <a:lnTo>
                    <a:pt x="392" y="369"/>
                  </a:lnTo>
                  <a:lnTo>
                    <a:pt x="401" y="357"/>
                  </a:lnTo>
                  <a:lnTo>
                    <a:pt x="409" y="345"/>
                  </a:lnTo>
                  <a:lnTo>
                    <a:pt x="416" y="331"/>
                  </a:lnTo>
                  <a:lnTo>
                    <a:pt x="422" y="317"/>
                  </a:lnTo>
                  <a:lnTo>
                    <a:pt x="427" y="303"/>
                  </a:lnTo>
                  <a:lnTo>
                    <a:pt x="430" y="288"/>
                  </a:lnTo>
                  <a:lnTo>
                    <a:pt x="432" y="272"/>
                  </a:lnTo>
                  <a:lnTo>
                    <a:pt x="366" y="272"/>
                  </a:lnTo>
                  <a:lnTo>
                    <a:pt x="367" y="265"/>
                  </a:lnTo>
                  <a:lnTo>
                    <a:pt x="367" y="258"/>
                  </a:lnTo>
                  <a:lnTo>
                    <a:pt x="367" y="251"/>
                  </a:lnTo>
                  <a:lnTo>
                    <a:pt x="366" y="244"/>
                  </a:lnTo>
                  <a:lnTo>
                    <a:pt x="432" y="244"/>
                  </a:lnTo>
                  <a:lnTo>
                    <a:pt x="430" y="229"/>
                  </a:lnTo>
                  <a:lnTo>
                    <a:pt x="427" y="213"/>
                  </a:lnTo>
                  <a:lnTo>
                    <a:pt x="422" y="199"/>
                  </a:lnTo>
                  <a:lnTo>
                    <a:pt x="416" y="185"/>
                  </a:lnTo>
                  <a:lnTo>
                    <a:pt x="409" y="172"/>
                  </a:lnTo>
                  <a:lnTo>
                    <a:pt x="401" y="159"/>
                  </a:lnTo>
                  <a:lnTo>
                    <a:pt x="392" y="147"/>
                  </a:lnTo>
                  <a:lnTo>
                    <a:pt x="382" y="137"/>
                  </a:lnTo>
                  <a:lnTo>
                    <a:pt x="371" y="126"/>
                  </a:lnTo>
                  <a:lnTo>
                    <a:pt x="359" y="117"/>
                  </a:lnTo>
                  <a:lnTo>
                    <a:pt x="346" y="109"/>
                  </a:lnTo>
                  <a:lnTo>
                    <a:pt x="333" y="102"/>
                  </a:lnTo>
                  <a:lnTo>
                    <a:pt x="319" y="97"/>
                  </a:lnTo>
                  <a:lnTo>
                    <a:pt x="304" y="92"/>
                  </a:lnTo>
                  <a:lnTo>
                    <a:pt x="289" y="89"/>
                  </a:lnTo>
                  <a:lnTo>
                    <a:pt x="274" y="86"/>
                  </a:lnTo>
                  <a:lnTo>
                    <a:pt x="274" y="152"/>
                  </a:lnTo>
                  <a:lnTo>
                    <a:pt x="267" y="151"/>
                  </a:lnTo>
                  <a:lnTo>
                    <a:pt x="260" y="151"/>
                  </a:lnTo>
                  <a:lnTo>
                    <a:pt x="253" y="151"/>
                  </a:lnTo>
                  <a:lnTo>
                    <a:pt x="246" y="152"/>
                  </a:lnTo>
                  <a:lnTo>
                    <a:pt x="246" y="86"/>
                  </a:lnTo>
                  <a:close/>
                  <a:moveTo>
                    <a:pt x="246" y="0"/>
                  </a:moveTo>
                  <a:lnTo>
                    <a:pt x="274" y="0"/>
                  </a:lnTo>
                  <a:lnTo>
                    <a:pt x="274" y="58"/>
                  </a:lnTo>
                  <a:lnTo>
                    <a:pt x="290" y="60"/>
                  </a:lnTo>
                  <a:lnTo>
                    <a:pt x="306" y="63"/>
                  </a:lnTo>
                  <a:lnTo>
                    <a:pt x="322" y="68"/>
                  </a:lnTo>
                  <a:lnTo>
                    <a:pt x="337" y="73"/>
                  </a:lnTo>
                  <a:lnTo>
                    <a:pt x="351" y="80"/>
                  </a:lnTo>
                  <a:lnTo>
                    <a:pt x="365" y="88"/>
                  </a:lnTo>
                  <a:lnTo>
                    <a:pt x="378" y="97"/>
                  </a:lnTo>
                  <a:lnTo>
                    <a:pt x="390" y="106"/>
                  </a:lnTo>
                  <a:lnTo>
                    <a:pt x="402" y="117"/>
                  </a:lnTo>
                  <a:lnTo>
                    <a:pt x="412" y="128"/>
                  </a:lnTo>
                  <a:lnTo>
                    <a:pt x="422" y="141"/>
                  </a:lnTo>
                  <a:lnTo>
                    <a:pt x="431" y="154"/>
                  </a:lnTo>
                  <a:lnTo>
                    <a:pt x="439" y="167"/>
                  </a:lnTo>
                  <a:lnTo>
                    <a:pt x="445" y="181"/>
                  </a:lnTo>
                  <a:lnTo>
                    <a:pt x="451" y="196"/>
                  </a:lnTo>
                  <a:lnTo>
                    <a:pt x="455" y="212"/>
                  </a:lnTo>
                  <a:lnTo>
                    <a:pt x="458" y="228"/>
                  </a:lnTo>
                  <a:lnTo>
                    <a:pt x="460" y="244"/>
                  </a:lnTo>
                  <a:lnTo>
                    <a:pt x="519" y="244"/>
                  </a:lnTo>
                  <a:lnTo>
                    <a:pt x="519" y="272"/>
                  </a:lnTo>
                  <a:lnTo>
                    <a:pt x="460" y="272"/>
                  </a:lnTo>
                  <a:lnTo>
                    <a:pt x="458" y="288"/>
                  </a:lnTo>
                  <a:lnTo>
                    <a:pt x="455" y="304"/>
                  </a:lnTo>
                  <a:lnTo>
                    <a:pt x="451" y="320"/>
                  </a:lnTo>
                  <a:lnTo>
                    <a:pt x="445" y="335"/>
                  </a:lnTo>
                  <a:lnTo>
                    <a:pt x="439" y="349"/>
                  </a:lnTo>
                  <a:lnTo>
                    <a:pt x="431" y="363"/>
                  </a:lnTo>
                  <a:lnTo>
                    <a:pt x="422" y="376"/>
                  </a:lnTo>
                  <a:lnTo>
                    <a:pt x="412" y="388"/>
                  </a:lnTo>
                  <a:lnTo>
                    <a:pt x="402" y="400"/>
                  </a:lnTo>
                  <a:lnTo>
                    <a:pt x="390" y="410"/>
                  </a:lnTo>
                  <a:lnTo>
                    <a:pt x="378" y="420"/>
                  </a:lnTo>
                  <a:lnTo>
                    <a:pt x="365" y="429"/>
                  </a:lnTo>
                  <a:lnTo>
                    <a:pt x="351" y="437"/>
                  </a:lnTo>
                  <a:lnTo>
                    <a:pt x="337" y="443"/>
                  </a:lnTo>
                  <a:lnTo>
                    <a:pt x="322" y="449"/>
                  </a:lnTo>
                  <a:lnTo>
                    <a:pt x="306" y="453"/>
                  </a:lnTo>
                  <a:lnTo>
                    <a:pt x="290" y="456"/>
                  </a:lnTo>
                  <a:lnTo>
                    <a:pt x="274" y="458"/>
                  </a:lnTo>
                  <a:lnTo>
                    <a:pt x="274" y="516"/>
                  </a:lnTo>
                  <a:lnTo>
                    <a:pt x="246" y="516"/>
                  </a:lnTo>
                  <a:lnTo>
                    <a:pt x="246" y="458"/>
                  </a:lnTo>
                  <a:lnTo>
                    <a:pt x="229" y="456"/>
                  </a:lnTo>
                  <a:lnTo>
                    <a:pt x="213" y="453"/>
                  </a:lnTo>
                  <a:lnTo>
                    <a:pt x="198" y="449"/>
                  </a:lnTo>
                  <a:lnTo>
                    <a:pt x="183" y="443"/>
                  </a:lnTo>
                  <a:lnTo>
                    <a:pt x="168" y="437"/>
                  </a:lnTo>
                  <a:lnTo>
                    <a:pt x="154" y="429"/>
                  </a:lnTo>
                  <a:lnTo>
                    <a:pt x="142" y="420"/>
                  </a:lnTo>
                  <a:lnTo>
                    <a:pt x="129" y="410"/>
                  </a:lnTo>
                  <a:lnTo>
                    <a:pt x="118" y="400"/>
                  </a:lnTo>
                  <a:lnTo>
                    <a:pt x="107" y="388"/>
                  </a:lnTo>
                  <a:lnTo>
                    <a:pt x="97" y="376"/>
                  </a:lnTo>
                  <a:lnTo>
                    <a:pt x="89" y="363"/>
                  </a:lnTo>
                  <a:lnTo>
                    <a:pt x="81" y="349"/>
                  </a:lnTo>
                  <a:lnTo>
                    <a:pt x="74" y="335"/>
                  </a:lnTo>
                  <a:lnTo>
                    <a:pt x="69" y="320"/>
                  </a:lnTo>
                  <a:lnTo>
                    <a:pt x="64" y="304"/>
                  </a:lnTo>
                  <a:lnTo>
                    <a:pt x="61" y="288"/>
                  </a:lnTo>
                  <a:lnTo>
                    <a:pt x="59" y="272"/>
                  </a:lnTo>
                  <a:lnTo>
                    <a:pt x="0" y="272"/>
                  </a:lnTo>
                  <a:lnTo>
                    <a:pt x="0" y="244"/>
                  </a:lnTo>
                  <a:lnTo>
                    <a:pt x="59" y="244"/>
                  </a:lnTo>
                  <a:lnTo>
                    <a:pt x="61" y="228"/>
                  </a:lnTo>
                  <a:lnTo>
                    <a:pt x="64" y="212"/>
                  </a:lnTo>
                  <a:lnTo>
                    <a:pt x="69" y="196"/>
                  </a:lnTo>
                  <a:lnTo>
                    <a:pt x="74" y="181"/>
                  </a:lnTo>
                  <a:lnTo>
                    <a:pt x="81" y="167"/>
                  </a:lnTo>
                  <a:lnTo>
                    <a:pt x="89" y="154"/>
                  </a:lnTo>
                  <a:lnTo>
                    <a:pt x="97" y="141"/>
                  </a:lnTo>
                  <a:lnTo>
                    <a:pt x="107" y="128"/>
                  </a:lnTo>
                  <a:lnTo>
                    <a:pt x="118" y="117"/>
                  </a:lnTo>
                  <a:lnTo>
                    <a:pt x="129" y="106"/>
                  </a:lnTo>
                  <a:lnTo>
                    <a:pt x="142" y="97"/>
                  </a:lnTo>
                  <a:lnTo>
                    <a:pt x="154" y="88"/>
                  </a:lnTo>
                  <a:lnTo>
                    <a:pt x="168" y="80"/>
                  </a:lnTo>
                  <a:lnTo>
                    <a:pt x="183" y="73"/>
                  </a:lnTo>
                  <a:lnTo>
                    <a:pt x="198" y="68"/>
                  </a:lnTo>
                  <a:lnTo>
                    <a:pt x="213" y="63"/>
                  </a:lnTo>
                  <a:lnTo>
                    <a:pt x="229" y="60"/>
                  </a:lnTo>
                  <a:lnTo>
                    <a:pt x="246" y="58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73">
              <a:extLst>
                <a:ext uri="{FF2B5EF4-FFF2-40B4-BE49-F238E27FC236}">
                  <a16:creationId xmlns:a16="http://schemas.microsoft.com/office/drawing/2014/main" id="{9FA7F9C7-06EC-47E9-A276-011DBCCF3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3346450"/>
              <a:ext cx="166688" cy="165100"/>
            </a:xfrm>
            <a:custGeom>
              <a:avLst/>
              <a:gdLst>
                <a:gd name="T0" fmla="*/ 47 w 105"/>
                <a:gd name="T1" fmla="*/ 29 h 104"/>
                <a:gd name="T2" fmla="*/ 38 w 105"/>
                <a:gd name="T3" fmla="*/ 34 h 104"/>
                <a:gd name="T4" fmla="*/ 31 w 105"/>
                <a:gd name="T5" fmla="*/ 42 h 104"/>
                <a:gd name="T6" fmla="*/ 29 w 105"/>
                <a:gd name="T7" fmla="*/ 52 h 104"/>
                <a:gd name="T8" fmla="*/ 31 w 105"/>
                <a:gd name="T9" fmla="*/ 63 h 104"/>
                <a:gd name="T10" fmla="*/ 38 w 105"/>
                <a:gd name="T11" fmla="*/ 71 h 104"/>
                <a:gd name="T12" fmla="*/ 47 w 105"/>
                <a:gd name="T13" fmla="*/ 76 h 104"/>
                <a:gd name="T14" fmla="*/ 58 w 105"/>
                <a:gd name="T15" fmla="*/ 76 h 104"/>
                <a:gd name="T16" fmla="*/ 68 w 105"/>
                <a:gd name="T17" fmla="*/ 71 h 104"/>
                <a:gd name="T18" fmla="*/ 74 w 105"/>
                <a:gd name="T19" fmla="*/ 63 h 104"/>
                <a:gd name="T20" fmla="*/ 77 w 105"/>
                <a:gd name="T21" fmla="*/ 52 h 104"/>
                <a:gd name="T22" fmla="*/ 74 w 105"/>
                <a:gd name="T23" fmla="*/ 42 h 104"/>
                <a:gd name="T24" fmla="*/ 68 w 105"/>
                <a:gd name="T25" fmla="*/ 34 h 104"/>
                <a:gd name="T26" fmla="*/ 58 w 105"/>
                <a:gd name="T27" fmla="*/ 29 h 104"/>
                <a:gd name="T28" fmla="*/ 53 w 105"/>
                <a:gd name="T29" fmla="*/ 0 h 104"/>
                <a:gd name="T30" fmla="*/ 69 w 105"/>
                <a:gd name="T31" fmla="*/ 3 h 104"/>
                <a:gd name="T32" fmla="*/ 83 w 105"/>
                <a:gd name="T33" fmla="*/ 10 h 104"/>
                <a:gd name="T34" fmla="*/ 95 w 105"/>
                <a:gd name="T35" fmla="*/ 22 h 104"/>
                <a:gd name="T36" fmla="*/ 102 w 105"/>
                <a:gd name="T37" fmla="*/ 36 h 104"/>
                <a:gd name="T38" fmla="*/ 105 w 105"/>
                <a:gd name="T39" fmla="*/ 52 h 104"/>
                <a:gd name="T40" fmla="*/ 102 w 105"/>
                <a:gd name="T41" fmla="*/ 69 h 104"/>
                <a:gd name="T42" fmla="*/ 95 w 105"/>
                <a:gd name="T43" fmla="*/ 83 h 104"/>
                <a:gd name="T44" fmla="*/ 83 w 105"/>
                <a:gd name="T45" fmla="*/ 94 h 104"/>
                <a:gd name="T46" fmla="*/ 69 w 105"/>
                <a:gd name="T47" fmla="*/ 102 h 104"/>
                <a:gd name="T48" fmla="*/ 53 w 105"/>
                <a:gd name="T49" fmla="*/ 104 h 104"/>
                <a:gd name="T50" fmla="*/ 36 w 105"/>
                <a:gd name="T51" fmla="*/ 102 h 104"/>
                <a:gd name="T52" fmla="*/ 22 w 105"/>
                <a:gd name="T53" fmla="*/ 94 h 104"/>
                <a:gd name="T54" fmla="*/ 11 w 105"/>
                <a:gd name="T55" fmla="*/ 83 h 104"/>
                <a:gd name="T56" fmla="*/ 3 w 105"/>
                <a:gd name="T57" fmla="*/ 69 h 104"/>
                <a:gd name="T58" fmla="*/ 0 w 105"/>
                <a:gd name="T59" fmla="*/ 52 h 104"/>
                <a:gd name="T60" fmla="*/ 3 w 105"/>
                <a:gd name="T61" fmla="*/ 36 h 104"/>
                <a:gd name="T62" fmla="*/ 11 w 105"/>
                <a:gd name="T63" fmla="*/ 22 h 104"/>
                <a:gd name="T64" fmla="*/ 22 w 105"/>
                <a:gd name="T65" fmla="*/ 10 h 104"/>
                <a:gd name="T66" fmla="*/ 36 w 105"/>
                <a:gd name="T67" fmla="*/ 3 h 104"/>
                <a:gd name="T68" fmla="*/ 53 w 105"/>
                <a:gd name="T6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4">
                  <a:moveTo>
                    <a:pt x="53" y="28"/>
                  </a:moveTo>
                  <a:lnTo>
                    <a:pt x="47" y="29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4" y="37"/>
                  </a:lnTo>
                  <a:lnTo>
                    <a:pt x="31" y="42"/>
                  </a:lnTo>
                  <a:lnTo>
                    <a:pt x="29" y="47"/>
                  </a:lnTo>
                  <a:lnTo>
                    <a:pt x="29" y="52"/>
                  </a:lnTo>
                  <a:lnTo>
                    <a:pt x="29" y="58"/>
                  </a:lnTo>
                  <a:lnTo>
                    <a:pt x="31" y="63"/>
                  </a:lnTo>
                  <a:lnTo>
                    <a:pt x="34" y="67"/>
                  </a:lnTo>
                  <a:lnTo>
                    <a:pt x="38" y="71"/>
                  </a:lnTo>
                  <a:lnTo>
                    <a:pt x="42" y="74"/>
                  </a:lnTo>
                  <a:lnTo>
                    <a:pt x="47" y="76"/>
                  </a:lnTo>
                  <a:lnTo>
                    <a:pt x="53" y="76"/>
                  </a:lnTo>
                  <a:lnTo>
                    <a:pt x="58" y="76"/>
                  </a:lnTo>
                  <a:lnTo>
                    <a:pt x="64" y="74"/>
                  </a:lnTo>
                  <a:lnTo>
                    <a:pt x="68" y="71"/>
                  </a:lnTo>
                  <a:lnTo>
                    <a:pt x="72" y="67"/>
                  </a:lnTo>
                  <a:lnTo>
                    <a:pt x="74" y="63"/>
                  </a:lnTo>
                  <a:lnTo>
                    <a:pt x="76" y="58"/>
                  </a:lnTo>
                  <a:lnTo>
                    <a:pt x="77" y="52"/>
                  </a:lnTo>
                  <a:lnTo>
                    <a:pt x="76" y="47"/>
                  </a:lnTo>
                  <a:lnTo>
                    <a:pt x="74" y="42"/>
                  </a:lnTo>
                  <a:lnTo>
                    <a:pt x="72" y="37"/>
                  </a:lnTo>
                  <a:lnTo>
                    <a:pt x="68" y="34"/>
                  </a:lnTo>
                  <a:lnTo>
                    <a:pt x="64" y="30"/>
                  </a:lnTo>
                  <a:lnTo>
                    <a:pt x="58" y="29"/>
                  </a:lnTo>
                  <a:lnTo>
                    <a:pt x="53" y="28"/>
                  </a:lnTo>
                  <a:close/>
                  <a:moveTo>
                    <a:pt x="53" y="0"/>
                  </a:moveTo>
                  <a:lnTo>
                    <a:pt x="61" y="1"/>
                  </a:lnTo>
                  <a:lnTo>
                    <a:pt x="69" y="3"/>
                  </a:lnTo>
                  <a:lnTo>
                    <a:pt x="77" y="6"/>
                  </a:lnTo>
                  <a:lnTo>
                    <a:pt x="83" y="10"/>
                  </a:lnTo>
                  <a:lnTo>
                    <a:pt x="90" y="15"/>
                  </a:lnTo>
                  <a:lnTo>
                    <a:pt x="95" y="22"/>
                  </a:lnTo>
                  <a:lnTo>
                    <a:pt x="99" y="28"/>
                  </a:lnTo>
                  <a:lnTo>
                    <a:pt x="102" y="36"/>
                  </a:lnTo>
                  <a:lnTo>
                    <a:pt x="104" y="44"/>
                  </a:lnTo>
                  <a:lnTo>
                    <a:pt x="105" y="52"/>
                  </a:lnTo>
                  <a:lnTo>
                    <a:pt x="104" y="61"/>
                  </a:lnTo>
                  <a:lnTo>
                    <a:pt x="102" y="69"/>
                  </a:lnTo>
                  <a:lnTo>
                    <a:pt x="99" y="76"/>
                  </a:lnTo>
                  <a:lnTo>
                    <a:pt x="95" y="83"/>
                  </a:lnTo>
                  <a:lnTo>
                    <a:pt x="90" y="89"/>
                  </a:lnTo>
                  <a:lnTo>
                    <a:pt x="83" y="94"/>
                  </a:lnTo>
                  <a:lnTo>
                    <a:pt x="77" y="99"/>
                  </a:lnTo>
                  <a:lnTo>
                    <a:pt x="69" y="102"/>
                  </a:lnTo>
                  <a:lnTo>
                    <a:pt x="61" y="104"/>
                  </a:lnTo>
                  <a:lnTo>
                    <a:pt x="53" y="104"/>
                  </a:lnTo>
                  <a:lnTo>
                    <a:pt x="44" y="104"/>
                  </a:lnTo>
                  <a:lnTo>
                    <a:pt x="36" y="102"/>
                  </a:lnTo>
                  <a:lnTo>
                    <a:pt x="29" y="99"/>
                  </a:lnTo>
                  <a:lnTo>
                    <a:pt x="22" y="94"/>
                  </a:lnTo>
                  <a:lnTo>
                    <a:pt x="16" y="89"/>
                  </a:lnTo>
                  <a:lnTo>
                    <a:pt x="11" y="83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3" y="36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10"/>
                  </a:lnTo>
                  <a:lnTo>
                    <a:pt x="29" y="6"/>
                  </a:lnTo>
                  <a:lnTo>
                    <a:pt x="36" y="3"/>
                  </a:lnTo>
                  <a:lnTo>
                    <a:pt x="44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A057C2A-0636-45CD-AB5D-8B8B9EFEAA2E}"/>
              </a:ext>
            </a:extLst>
          </p:cNvPr>
          <p:cNvSpPr/>
          <p:nvPr/>
        </p:nvSpPr>
        <p:spPr>
          <a:xfrm>
            <a:off x="0" y="5769941"/>
            <a:ext cx="121920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Tiedonkeräys ja -käsittely toteutettiin ISO 20252:2019 -standardia noudattaen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9BC030-A864-46CA-9A21-6C0951BC7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9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toteutus 2(2)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BC4D-A48F-433F-9BAC-E0088CDC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Kuluttajakysely suomalaisesta ruuasta 2021</a:t>
            </a:r>
            <a:endParaRPr lang="en-GB"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1371606-97B9-4B5F-A89D-A6F4DE54D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02896"/>
              </p:ext>
            </p:extLst>
          </p:nvPr>
        </p:nvGraphicFramePr>
        <p:xfrm>
          <a:off x="1298742" y="1159848"/>
          <a:ext cx="10019937" cy="387705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019937">
                  <a:extLst>
                    <a:ext uri="{9D8B030D-6E8A-4147-A177-3AD203B41FA5}">
                      <a16:colId xmlns:a16="http://schemas.microsoft.com/office/drawing/2014/main" val="3555031561"/>
                    </a:ext>
                  </a:extLst>
                </a:gridCol>
              </a:tblGrid>
              <a:tr h="24351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fi-FI" sz="1600" b="1" dirty="0"/>
                        <a:t>Tiedonkeräysmenetelmä</a:t>
                      </a:r>
                      <a:endParaRPr lang="fi-FI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48969"/>
                  </a:ext>
                </a:extLst>
              </a:tr>
              <a:tr h="531314">
                <a:tc>
                  <a:txBody>
                    <a:bodyPr/>
                    <a:lstStyle/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/>
                        <a:t>Tiedonkeräyksessä käytettiin CAWI-menetelmää (internet-avusteista sähköistä lomaketta)</a:t>
                      </a:r>
                    </a:p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i-FI" sz="1400" dirty="0"/>
                        <a:t>Lomakkeen toteutuksessa ja suunnittelussa huomioitiin, että kysely on myös mobiiliyhteensopiva (älypuhelin/tabletti)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06137"/>
                  </a:ext>
                </a:extLst>
              </a:tr>
              <a:tr h="243519">
                <a:tc>
                  <a:txBody>
                    <a:bodyPr/>
                    <a:lstStyle/>
                    <a:p>
                      <a:endParaRPr lang="fi-FI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783452"/>
                  </a:ext>
                </a:extLst>
              </a:tr>
              <a:tr h="24351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fi-FI" sz="1600" b="1" dirty="0"/>
                        <a:t>Tutkimuslomake ja -menetelmä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62661"/>
                  </a:ext>
                </a:extLst>
              </a:tr>
              <a:tr h="1151181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i-FI" sz="1400" dirty="0"/>
                        <a:t>Lomakkeen sisältö suunniteltiin Kantar TNS </a:t>
                      </a:r>
                      <a:r>
                        <a:rPr lang="fi-FI" sz="1400" dirty="0" err="1"/>
                        <a:t>Agrin</a:t>
                      </a:r>
                      <a:r>
                        <a:rPr lang="fi-FI" sz="1400" dirty="0"/>
                        <a:t> ja MTK:n kanssa yhteistyönä.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i-FI" sz="1400" dirty="0"/>
                        <a:t>Lomakepituus (keskimääräinen vastausaika) kyselyyn oli 3 minuuttia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i-FI" sz="1400" dirty="0"/>
                        <a:t>Lomakekieli oli Suomi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00709"/>
                  </a:ext>
                </a:extLst>
              </a:tr>
              <a:tr h="24351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fi-FI" sz="1600" b="1" dirty="0"/>
                        <a:t>Tulosten </a:t>
                      </a:r>
                      <a:r>
                        <a:rPr lang="fi-FI" sz="1600" b="1" dirty="0" err="1"/>
                        <a:t>tarkastelutasot</a:t>
                      </a:r>
                      <a:r>
                        <a:rPr lang="fi-FI" sz="1600" b="1" dirty="0"/>
                        <a:t> ja raportointi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411"/>
                  </a:ext>
                </a:extLst>
              </a:tr>
              <a:tr h="531314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i-FI" sz="1400" dirty="0"/>
                        <a:t>Tulokset edustavat Suomen väestön mielipidettä iän, sukupuolen ja asuinalueen mukaan.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i-FI" sz="1400" dirty="0"/>
                        <a:t>Virhemarginaali tutkimuksella on maksimissaan +-3 prosenttia.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i-FI" sz="1400" dirty="0"/>
                        <a:t>Data painotettiin väestöä edustavaksi ja ristiintaulukoitiin toivotuilla taustamuuttujilla.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i-FI" sz="1400" dirty="0"/>
                        <a:t>Tuloksista tehtiin </a:t>
                      </a:r>
                      <a:r>
                        <a:rPr lang="fi-FI" sz="1400" dirty="0" err="1"/>
                        <a:t>powerpoint</a:t>
                      </a:r>
                      <a:r>
                        <a:rPr lang="fi-FI" sz="1400" dirty="0"/>
                        <a:t>-grafiikkaraportti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87676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31BA20A3-5B28-40B9-BC13-F96ED33B04C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42429" y="2570998"/>
            <a:ext cx="546100" cy="657225"/>
            <a:chOff x="5822951" y="3100388"/>
            <a:chExt cx="546100" cy="657225"/>
          </a:xfrm>
          <a:solidFill>
            <a:srgbClr val="00B050"/>
          </a:solidFill>
        </p:grpSpPr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BACD88E-325A-4CB2-A849-1B9C9E721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2951" y="3100388"/>
              <a:ext cx="546100" cy="657225"/>
            </a:xfrm>
            <a:custGeom>
              <a:avLst/>
              <a:gdLst>
                <a:gd name="T0" fmla="*/ 1424 w 1424"/>
                <a:gd name="T1" fmla="*/ 691 h 1720"/>
                <a:gd name="T2" fmla="*/ 1424 w 1424"/>
                <a:gd name="T3" fmla="*/ 542 h 1720"/>
                <a:gd name="T4" fmla="*/ 1414 w 1424"/>
                <a:gd name="T5" fmla="*/ 499 h 1720"/>
                <a:gd name="T6" fmla="*/ 943 w 1424"/>
                <a:gd name="T7" fmla="*/ 11 h 1720"/>
                <a:gd name="T8" fmla="*/ 900 w 1424"/>
                <a:gd name="T9" fmla="*/ 0 h 1720"/>
                <a:gd name="T10" fmla="*/ 129 w 1424"/>
                <a:gd name="T11" fmla="*/ 0 h 1720"/>
                <a:gd name="T12" fmla="*/ 0 w 1424"/>
                <a:gd name="T13" fmla="*/ 117 h 1720"/>
                <a:gd name="T14" fmla="*/ 0 w 1424"/>
                <a:gd name="T15" fmla="*/ 1604 h 1720"/>
                <a:gd name="T16" fmla="*/ 129 w 1424"/>
                <a:gd name="T17" fmla="*/ 1720 h 1720"/>
                <a:gd name="T18" fmla="*/ 1307 w 1424"/>
                <a:gd name="T19" fmla="*/ 1720 h 1720"/>
                <a:gd name="T20" fmla="*/ 1424 w 1424"/>
                <a:gd name="T21" fmla="*/ 1604 h 1720"/>
                <a:gd name="T22" fmla="*/ 1424 w 1424"/>
                <a:gd name="T23" fmla="*/ 701 h 1720"/>
                <a:gd name="T24" fmla="*/ 1424 w 1424"/>
                <a:gd name="T25" fmla="*/ 691 h 1720"/>
                <a:gd name="T26" fmla="*/ 943 w 1424"/>
                <a:gd name="T27" fmla="*/ 160 h 1720"/>
                <a:gd name="T28" fmla="*/ 1296 w 1424"/>
                <a:gd name="T29" fmla="*/ 531 h 1720"/>
                <a:gd name="T30" fmla="*/ 953 w 1424"/>
                <a:gd name="T31" fmla="*/ 531 h 1720"/>
                <a:gd name="T32" fmla="*/ 943 w 1424"/>
                <a:gd name="T33" fmla="*/ 510 h 1720"/>
                <a:gd name="T34" fmla="*/ 943 w 1424"/>
                <a:gd name="T35" fmla="*/ 160 h 1720"/>
                <a:gd name="T36" fmla="*/ 1328 w 1424"/>
                <a:gd name="T37" fmla="*/ 1604 h 1720"/>
                <a:gd name="T38" fmla="*/ 1307 w 1424"/>
                <a:gd name="T39" fmla="*/ 1614 h 1720"/>
                <a:gd name="T40" fmla="*/ 129 w 1424"/>
                <a:gd name="T41" fmla="*/ 1614 h 1720"/>
                <a:gd name="T42" fmla="*/ 108 w 1424"/>
                <a:gd name="T43" fmla="*/ 1604 h 1720"/>
                <a:gd name="T44" fmla="*/ 108 w 1424"/>
                <a:gd name="T45" fmla="*/ 117 h 1720"/>
                <a:gd name="T46" fmla="*/ 129 w 1424"/>
                <a:gd name="T47" fmla="*/ 107 h 1720"/>
                <a:gd name="T48" fmla="*/ 836 w 1424"/>
                <a:gd name="T49" fmla="*/ 107 h 1720"/>
                <a:gd name="T50" fmla="*/ 836 w 1424"/>
                <a:gd name="T51" fmla="*/ 510 h 1720"/>
                <a:gd name="T52" fmla="*/ 953 w 1424"/>
                <a:gd name="T53" fmla="*/ 627 h 1720"/>
                <a:gd name="T54" fmla="*/ 1328 w 1424"/>
                <a:gd name="T55" fmla="*/ 627 h 1720"/>
                <a:gd name="T56" fmla="*/ 1328 w 1424"/>
                <a:gd name="T57" fmla="*/ 956 h 1720"/>
                <a:gd name="T58" fmla="*/ 1328 w 1424"/>
                <a:gd name="T59" fmla="*/ 967 h 1720"/>
                <a:gd name="T60" fmla="*/ 1328 w 1424"/>
                <a:gd name="T61" fmla="*/ 1604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720">
                  <a:moveTo>
                    <a:pt x="1424" y="691"/>
                  </a:moveTo>
                  <a:cubicBezTo>
                    <a:pt x="1424" y="542"/>
                    <a:pt x="1424" y="542"/>
                    <a:pt x="1424" y="542"/>
                  </a:cubicBezTo>
                  <a:cubicBezTo>
                    <a:pt x="1424" y="521"/>
                    <a:pt x="1424" y="510"/>
                    <a:pt x="1414" y="499"/>
                  </a:cubicBezTo>
                  <a:cubicBezTo>
                    <a:pt x="943" y="11"/>
                    <a:pt x="943" y="11"/>
                    <a:pt x="943" y="11"/>
                  </a:cubicBezTo>
                  <a:cubicBezTo>
                    <a:pt x="932" y="11"/>
                    <a:pt x="921" y="0"/>
                    <a:pt x="9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54" y="0"/>
                    <a:pt x="0" y="54"/>
                    <a:pt x="0" y="117"/>
                  </a:cubicBezTo>
                  <a:cubicBezTo>
                    <a:pt x="0" y="1604"/>
                    <a:pt x="0" y="1604"/>
                    <a:pt x="0" y="1604"/>
                  </a:cubicBezTo>
                  <a:cubicBezTo>
                    <a:pt x="0" y="1667"/>
                    <a:pt x="54" y="1720"/>
                    <a:pt x="129" y="1720"/>
                  </a:cubicBezTo>
                  <a:cubicBezTo>
                    <a:pt x="1307" y="1720"/>
                    <a:pt x="1307" y="1720"/>
                    <a:pt x="1307" y="1720"/>
                  </a:cubicBezTo>
                  <a:cubicBezTo>
                    <a:pt x="1371" y="1720"/>
                    <a:pt x="1424" y="1667"/>
                    <a:pt x="1424" y="1604"/>
                  </a:cubicBezTo>
                  <a:cubicBezTo>
                    <a:pt x="1424" y="701"/>
                    <a:pt x="1424" y="701"/>
                    <a:pt x="1424" y="701"/>
                  </a:cubicBezTo>
                  <a:cubicBezTo>
                    <a:pt x="1424" y="701"/>
                    <a:pt x="1424" y="691"/>
                    <a:pt x="1424" y="691"/>
                  </a:cubicBezTo>
                  <a:close/>
                  <a:moveTo>
                    <a:pt x="943" y="160"/>
                  </a:moveTo>
                  <a:cubicBezTo>
                    <a:pt x="1296" y="531"/>
                    <a:pt x="1296" y="531"/>
                    <a:pt x="1296" y="531"/>
                  </a:cubicBezTo>
                  <a:cubicBezTo>
                    <a:pt x="953" y="531"/>
                    <a:pt x="953" y="531"/>
                    <a:pt x="953" y="531"/>
                  </a:cubicBezTo>
                  <a:cubicBezTo>
                    <a:pt x="943" y="531"/>
                    <a:pt x="943" y="521"/>
                    <a:pt x="943" y="510"/>
                  </a:cubicBezTo>
                  <a:lnTo>
                    <a:pt x="943" y="160"/>
                  </a:lnTo>
                  <a:close/>
                  <a:moveTo>
                    <a:pt x="1328" y="1604"/>
                  </a:moveTo>
                  <a:cubicBezTo>
                    <a:pt x="1328" y="1614"/>
                    <a:pt x="1317" y="1614"/>
                    <a:pt x="1307" y="1614"/>
                  </a:cubicBezTo>
                  <a:cubicBezTo>
                    <a:pt x="129" y="1614"/>
                    <a:pt x="129" y="1614"/>
                    <a:pt x="129" y="1614"/>
                  </a:cubicBezTo>
                  <a:cubicBezTo>
                    <a:pt x="118" y="1614"/>
                    <a:pt x="108" y="1614"/>
                    <a:pt x="108" y="1604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8" y="107"/>
                    <a:pt x="118" y="107"/>
                    <a:pt x="129" y="107"/>
                  </a:cubicBezTo>
                  <a:cubicBezTo>
                    <a:pt x="836" y="107"/>
                    <a:pt x="836" y="107"/>
                    <a:pt x="836" y="107"/>
                  </a:cubicBezTo>
                  <a:cubicBezTo>
                    <a:pt x="836" y="510"/>
                    <a:pt x="836" y="510"/>
                    <a:pt x="836" y="510"/>
                  </a:cubicBezTo>
                  <a:cubicBezTo>
                    <a:pt x="836" y="574"/>
                    <a:pt x="889" y="627"/>
                    <a:pt x="953" y="627"/>
                  </a:cubicBezTo>
                  <a:cubicBezTo>
                    <a:pt x="1328" y="627"/>
                    <a:pt x="1328" y="627"/>
                    <a:pt x="1328" y="627"/>
                  </a:cubicBezTo>
                  <a:cubicBezTo>
                    <a:pt x="1328" y="956"/>
                    <a:pt x="1328" y="956"/>
                    <a:pt x="1328" y="956"/>
                  </a:cubicBezTo>
                  <a:cubicBezTo>
                    <a:pt x="1328" y="956"/>
                    <a:pt x="1328" y="956"/>
                    <a:pt x="1328" y="967"/>
                  </a:cubicBezTo>
                  <a:lnTo>
                    <a:pt x="1328" y="1604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91DFBB80-5F3F-4F68-BCB1-E3B8428BA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3395663"/>
              <a:ext cx="415925" cy="36513"/>
            </a:xfrm>
            <a:custGeom>
              <a:avLst/>
              <a:gdLst>
                <a:gd name="T0" fmla="*/ 1035 w 1088"/>
                <a:gd name="T1" fmla="*/ 0 h 96"/>
                <a:gd name="T2" fmla="*/ 54 w 1088"/>
                <a:gd name="T3" fmla="*/ 0 h 96"/>
                <a:gd name="T4" fmla="*/ 0 w 1088"/>
                <a:gd name="T5" fmla="*/ 54 h 96"/>
                <a:gd name="T6" fmla="*/ 54 w 1088"/>
                <a:gd name="T7" fmla="*/ 96 h 96"/>
                <a:gd name="T8" fmla="*/ 1035 w 1088"/>
                <a:gd name="T9" fmla="*/ 96 h 96"/>
                <a:gd name="T10" fmla="*/ 1088 w 1088"/>
                <a:gd name="T11" fmla="*/ 54 h 96"/>
                <a:gd name="T12" fmla="*/ 1035 w 10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96">
                  <a:moveTo>
                    <a:pt x="103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2" y="0"/>
                    <a:pt x="0" y="22"/>
                    <a:pt x="0" y="54"/>
                  </a:cubicBezTo>
                  <a:cubicBezTo>
                    <a:pt x="0" y="75"/>
                    <a:pt x="22" y="96"/>
                    <a:pt x="54" y="96"/>
                  </a:cubicBezTo>
                  <a:cubicBezTo>
                    <a:pt x="1035" y="96"/>
                    <a:pt x="1035" y="96"/>
                    <a:pt x="1035" y="96"/>
                  </a:cubicBezTo>
                  <a:cubicBezTo>
                    <a:pt x="1067" y="96"/>
                    <a:pt x="1088" y="75"/>
                    <a:pt x="1088" y="54"/>
                  </a:cubicBezTo>
                  <a:cubicBezTo>
                    <a:pt x="1088" y="22"/>
                    <a:pt x="1067" y="0"/>
                    <a:pt x="1035" y="0"/>
                  </a:cubicBezTo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1A9A8F8-E9A4-4FD4-A38B-00AD80E6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3505200"/>
              <a:ext cx="415925" cy="36513"/>
            </a:xfrm>
            <a:custGeom>
              <a:avLst/>
              <a:gdLst>
                <a:gd name="T0" fmla="*/ 1035 w 1088"/>
                <a:gd name="T1" fmla="*/ 0 h 96"/>
                <a:gd name="T2" fmla="*/ 54 w 1088"/>
                <a:gd name="T3" fmla="*/ 0 h 96"/>
                <a:gd name="T4" fmla="*/ 0 w 1088"/>
                <a:gd name="T5" fmla="*/ 54 h 96"/>
                <a:gd name="T6" fmla="*/ 54 w 1088"/>
                <a:gd name="T7" fmla="*/ 96 h 96"/>
                <a:gd name="T8" fmla="*/ 1035 w 1088"/>
                <a:gd name="T9" fmla="*/ 96 h 96"/>
                <a:gd name="T10" fmla="*/ 1088 w 1088"/>
                <a:gd name="T11" fmla="*/ 54 h 96"/>
                <a:gd name="T12" fmla="*/ 1035 w 10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96">
                  <a:moveTo>
                    <a:pt x="103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2" y="0"/>
                    <a:pt x="0" y="22"/>
                    <a:pt x="0" y="54"/>
                  </a:cubicBezTo>
                  <a:cubicBezTo>
                    <a:pt x="0" y="75"/>
                    <a:pt x="22" y="96"/>
                    <a:pt x="54" y="96"/>
                  </a:cubicBezTo>
                  <a:cubicBezTo>
                    <a:pt x="1035" y="96"/>
                    <a:pt x="1035" y="96"/>
                    <a:pt x="1035" y="96"/>
                  </a:cubicBezTo>
                  <a:cubicBezTo>
                    <a:pt x="1067" y="96"/>
                    <a:pt x="1088" y="75"/>
                    <a:pt x="1088" y="54"/>
                  </a:cubicBezTo>
                  <a:cubicBezTo>
                    <a:pt x="1088" y="22"/>
                    <a:pt x="1067" y="0"/>
                    <a:pt x="1035" y="0"/>
                  </a:cubicBezTo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CC65937-2477-4F21-B5B9-B27ED9AFF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3614738"/>
              <a:ext cx="415925" cy="36513"/>
            </a:xfrm>
            <a:custGeom>
              <a:avLst/>
              <a:gdLst>
                <a:gd name="T0" fmla="*/ 1035 w 1088"/>
                <a:gd name="T1" fmla="*/ 0 h 96"/>
                <a:gd name="T2" fmla="*/ 54 w 1088"/>
                <a:gd name="T3" fmla="*/ 0 h 96"/>
                <a:gd name="T4" fmla="*/ 0 w 1088"/>
                <a:gd name="T5" fmla="*/ 54 h 96"/>
                <a:gd name="T6" fmla="*/ 54 w 1088"/>
                <a:gd name="T7" fmla="*/ 96 h 96"/>
                <a:gd name="T8" fmla="*/ 1035 w 1088"/>
                <a:gd name="T9" fmla="*/ 96 h 96"/>
                <a:gd name="T10" fmla="*/ 1088 w 1088"/>
                <a:gd name="T11" fmla="*/ 54 h 96"/>
                <a:gd name="T12" fmla="*/ 1035 w 10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96">
                  <a:moveTo>
                    <a:pt x="103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2" y="0"/>
                    <a:pt x="0" y="22"/>
                    <a:pt x="0" y="54"/>
                  </a:cubicBezTo>
                  <a:cubicBezTo>
                    <a:pt x="0" y="75"/>
                    <a:pt x="22" y="96"/>
                    <a:pt x="54" y="96"/>
                  </a:cubicBezTo>
                  <a:cubicBezTo>
                    <a:pt x="1035" y="96"/>
                    <a:pt x="1035" y="96"/>
                    <a:pt x="1035" y="96"/>
                  </a:cubicBezTo>
                  <a:cubicBezTo>
                    <a:pt x="1067" y="96"/>
                    <a:pt x="1088" y="75"/>
                    <a:pt x="1088" y="54"/>
                  </a:cubicBezTo>
                  <a:cubicBezTo>
                    <a:pt x="1088" y="22"/>
                    <a:pt x="1067" y="0"/>
                    <a:pt x="1035" y="0"/>
                  </a:cubicBezTo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E75A94-02C7-446F-9FB3-C374465BAE3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9999" y="3826542"/>
            <a:ext cx="717551" cy="862012"/>
            <a:chOff x="5738813" y="2997201"/>
            <a:chExt cx="717551" cy="862012"/>
          </a:xfrm>
          <a:solidFill>
            <a:srgbClr val="00B050"/>
          </a:solidFill>
        </p:grpSpPr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E40EB6ED-1842-447A-908A-F9695FDF7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8813" y="3527426"/>
              <a:ext cx="200025" cy="284163"/>
            </a:xfrm>
            <a:custGeom>
              <a:avLst/>
              <a:gdLst>
                <a:gd name="T0" fmla="*/ 262 w 525"/>
                <a:gd name="T1" fmla="*/ 746 h 746"/>
                <a:gd name="T2" fmla="*/ 56 w 525"/>
                <a:gd name="T3" fmla="*/ 746 h 746"/>
                <a:gd name="T4" fmla="*/ 0 w 525"/>
                <a:gd name="T5" fmla="*/ 689 h 746"/>
                <a:gd name="T6" fmla="*/ 0 w 525"/>
                <a:gd name="T7" fmla="*/ 57 h 746"/>
                <a:gd name="T8" fmla="*/ 56 w 525"/>
                <a:gd name="T9" fmla="*/ 0 h 746"/>
                <a:gd name="T10" fmla="*/ 468 w 525"/>
                <a:gd name="T11" fmla="*/ 0 h 746"/>
                <a:gd name="T12" fmla="*/ 510 w 525"/>
                <a:gd name="T13" fmla="*/ 29 h 746"/>
                <a:gd name="T14" fmla="*/ 518 w 525"/>
                <a:gd name="T15" fmla="*/ 79 h 746"/>
                <a:gd name="T16" fmla="*/ 312 w 525"/>
                <a:gd name="T17" fmla="*/ 711 h 746"/>
                <a:gd name="T18" fmla="*/ 262 w 525"/>
                <a:gd name="T19" fmla="*/ 746 h 746"/>
                <a:gd name="T20" fmla="*/ 113 w 525"/>
                <a:gd name="T21" fmla="*/ 633 h 746"/>
                <a:gd name="T22" fmla="*/ 220 w 525"/>
                <a:gd name="T23" fmla="*/ 633 h 746"/>
                <a:gd name="T24" fmla="*/ 390 w 525"/>
                <a:gd name="T25" fmla="*/ 114 h 746"/>
                <a:gd name="T26" fmla="*/ 113 w 525"/>
                <a:gd name="T27" fmla="*/ 114 h 746"/>
                <a:gd name="T28" fmla="*/ 113 w 525"/>
                <a:gd name="T29" fmla="*/ 63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5" h="746">
                  <a:moveTo>
                    <a:pt x="262" y="746"/>
                  </a:moveTo>
                  <a:cubicBezTo>
                    <a:pt x="56" y="746"/>
                    <a:pt x="56" y="746"/>
                    <a:pt x="56" y="746"/>
                  </a:cubicBezTo>
                  <a:cubicBezTo>
                    <a:pt x="21" y="746"/>
                    <a:pt x="0" y="725"/>
                    <a:pt x="0" y="68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9"/>
                    <a:pt x="21" y="0"/>
                    <a:pt x="56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82" y="0"/>
                    <a:pt x="503" y="15"/>
                    <a:pt x="510" y="29"/>
                  </a:cubicBezTo>
                  <a:cubicBezTo>
                    <a:pt x="525" y="43"/>
                    <a:pt x="525" y="57"/>
                    <a:pt x="518" y="79"/>
                  </a:cubicBezTo>
                  <a:cubicBezTo>
                    <a:pt x="312" y="711"/>
                    <a:pt x="312" y="711"/>
                    <a:pt x="312" y="711"/>
                  </a:cubicBezTo>
                  <a:cubicBezTo>
                    <a:pt x="305" y="732"/>
                    <a:pt x="283" y="746"/>
                    <a:pt x="262" y="746"/>
                  </a:cubicBezTo>
                  <a:close/>
                  <a:moveTo>
                    <a:pt x="113" y="633"/>
                  </a:moveTo>
                  <a:cubicBezTo>
                    <a:pt x="220" y="633"/>
                    <a:pt x="220" y="633"/>
                    <a:pt x="220" y="633"/>
                  </a:cubicBezTo>
                  <a:cubicBezTo>
                    <a:pt x="390" y="114"/>
                    <a:pt x="390" y="114"/>
                    <a:pt x="390" y="114"/>
                  </a:cubicBezTo>
                  <a:cubicBezTo>
                    <a:pt x="113" y="114"/>
                    <a:pt x="113" y="114"/>
                    <a:pt x="113" y="114"/>
                  </a:cubicBezTo>
                  <a:lnTo>
                    <a:pt x="113" y="633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C65754E6-8B94-4908-98AA-CC8D82646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6126" y="3557588"/>
              <a:ext cx="630238" cy="301625"/>
            </a:xfrm>
            <a:custGeom>
              <a:avLst/>
              <a:gdLst>
                <a:gd name="T0" fmla="*/ 759 w 1646"/>
                <a:gd name="T1" fmla="*/ 791 h 791"/>
                <a:gd name="T2" fmla="*/ 624 w 1646"/>
                <a:gd name="T3" fmla="*/ 770 h 791"/>
                <a:gd name="T4" fmla="*/ 42 w 1646"/>
                <a:gd name="T5" fmla="*/ 579 h 791"/>
                <a:gd name="T6" fmla="*/ 7 w 1646"/>
                <a:gd name="T7" fmla="*/ 501 h 791"/>
                <a:gd name="T8" fmla="*/ 156 w 1646"/>
                <a:gd name="T9" fmla="*/ 49 h 791"/>
                <a:gd name="T10" fmla="*/ 227 w 1646"/>
                <a:gd name="T11" fmla="*/ 7 h 791"/>
                <a:gd name="T12" fmla="*/ 730 w 1646"/>
                <a:gd name="T13" fmla="*/ 113 h 791"/>
                <a:gd name="T14" fmla="*/ 958 w 1646"/>
                <a:gd name="T15" fmla="*/ 367 h 791"/>
                <a:gd name="T16" fmla="*/ 1277 w 1646"/>
                <a:gd name="T17" fmla="*/ 240 h 791"/>
                <a:gd name="T18" fmla="*/ 1603 w 1646"/>
                <a:gd name="T19" fmla="*/ 289 h 791"/>
                <a:gd name="T20" fmla="*/ 1639 w 1646"/>
                <a:gd name="T21" fmla="*/ 388 h 791"/>
                <a:gd name="T22" fmla="*/ 1575 w 1646"/>
                <a:gd name="T23" fmla="*/ 473 h 791"/>
                <a:gd name="T24" fmla="*/ 943 w 1646"/>
                <a:gd name="T25" fmla="*/ 756 h 791"/>
                <a:gd name="T26" fmla="*/ 759 w 1646"/>
                <a:gd name="T27" fmla="*/ 791 h 791"/>
                <a:gd name="T28" fmla="*/ 135 w 1646"/>
                <a:gd name="T29" fmla="*/ 487 h 791"/>
                <a:gd name="T30" fmla="*/ 660 w 1646"/>
                <a:gd name="T31" fmla="*/ 664 h 791"/>
                <a:gd name="T32" fmla="*/ 901 w 1646"/>
                <a:gd name="T33" fmla="*/ 650 h 791"/>
                <a:gd name="T34" fmla="*/ 1518 w 1646"/>
                <a:gd name="T35" fmla="*/ 374 h 791"/>
                <a:gd name="T36" fmla="*/ 1319 w 1646"/>
                <a:gd name="T37" fmla="*/ 339 h 791"/>
                <a:gd name="T38" fmla="*/ 929 w 1646"/>
                <a:gd name="T39" fmla="*/ 501 h 791"/>
                <a:gd name="T40" fmla="*/ 894 w 1646"/>
                <a:gd name="T41" fmla="*/ 509 h 791"/>
                <a:gd name="T42" fmla="*/ 894 w 1646"/>
                <a:gd name="T43" fmla="*/ 509 h 791"/>
                <a:gd name="T44" fmla="*/ 894 w 1646"/>
                <a:gd name="T45" fmla="*/ 509 h 791"/>
                <a:gd name="T46" fmla="*/ 894 w 1646"/>
                <a:gd name="T47" fmla="*/ 509 h 791"/>
                <a:gd name="T48" fmla="*/ 894 w 1646"/>
                <a:gd name="T49" fmla="*/ 509 h 791"/>
                <a:gd name="T50" fmla="*/ 461 w 1646"/>
                <a:gd name="T51" fmla="*/ 395 h 791"/>
                <a:gd name="T52" fmla="*/ 411 w 1646"/>
                <a:gd name="T53" fmla="*/ 346 h 791"/>
                <a:gd name="T54" fmla="*/ 418 w 1646"/>
                <a:gd name="T55" fmla="*/ 332 h 791"/>
                <a:gd name="T56" fmla="*/ 482 w 1646"/>
                <a:gd name="T57" fmla="*/ 289 h 791"/>
                <a:gd name="T58" fmla="*/ 844 w 1646"/>
                <a:gd name="T59" fmla="*/ 381 h 791"/>
                <a:gd name="T60" fmla="*/ 702 w 1646"/>
                <a:gd name="T61" fmla="*/ 226 h 791"/>
                <a:gd name="T62" fmla="*/ 248 w 1646"/>
                <a:gd name="T63" fmla="*/ 127 h 791"/>
                <a:gd name="T64" fmla="*/ 135 w 1646"/>
                <a:gd name="T65" fmla="*/ 487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6" h="791">
                  <a:moveTo>
                    <a:pt x="759" y="791"/>
                  </a:moveTo>
                  <a:cubicBezTo>
                    <a:pt x="716" y="791"/>
                    <a:pt x="667" y="784"/>
                    <a:pt x="624" y="770"/>
                  </a:cubicBezTo>
                  <a:cubicBezTo>
                    <a:pt x="42" y="579"/>
                    <a:pt x="42" y="579"/>
                    <a:pt x="42" y="579"/>
                  </a:cubicBezTo>
                  <a:cubicBezTo>
                    <a:pt x="14" y="565"/>
                    <a:pt x="0" y="537"/>
                    <a:pt x="7" y="501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70" y="21"/>
                    <a:pt x="198" y="0"/>
                    <a:pt x="227" y="7"/>
                  </a:cubicBezTo>
                  <a:cubicBezTo>
                    <a:pt x="730" y="113"/>
                    <a:pt x="730" y="113"/>
                    <a:pt x="730" y="113"/>
                  </a:cubicBezTo>
                  <a:cubicBezTo>
                    <a:pt x="851" y="141"/>
                    <a:pt x="943" y="240"/>
                    <a:pt x="958" y="367"/>
                  </a:cubicBezTo>
                  <a:cubicBezTo>
                    <a:pt x="1277" y="240"/>
                    <a:pt x="1277" y="240"/>
                    <a:pt x="1277" y="240"/>
                  </a:cubicBezTo>
                  <a:cubicBezTo>
                    <a:pt x="1383" y="190"/>
                    <a:pt x="1511" y="212"/>
                    <a:pt x="1603" y="289"/>
                  </a:cubicBezTo>
                  <a:cubicBezTo>
                    <a:pt x="1631" y="318"/>
                    <a:pt x="1646" y="353"/>
                    <a:pt x="1639" y="388"/>
                  </a:cubicBezTo>
                  <a:cubicBezTo>
                    <a:pt x="1631" y="424"/>
                    <a:pt x="1610" y="459"/>
                    <a:pt x="1575" y="473"/>
                  </a:cubicBezTo>
                  <a:cubicBezTo>
                    <a:pt x="943" y="756"/>
                    <a:pt x="943" y="756"/>
                    <a:pt x="943" y="756"/>
                  </a:cubicBezTo>
                  <a:cubicBezTo>
                    <a:pt x="887" y="777"/>
                    <a:pt x="823" y="791"/>
                    <a:pt x="759" y="791"/>
                  </a:cubicBezTo>
                  <a:close/>
                  <a:moveTo>
                    <a:pt x="135" y="487"/>
                  </a:moveTo>
                  <a:cubicBezTo>
                    <a:pt x="660" y="664"/>
                    <a:pt x="660" y="664"/>
                    <a:pt x="660" y="664"/>
                  </a:cubicBezTo>
                  <a:cubicBezTo>
                    <a:pt x="738" y="685"/>
                    <a:pt x="823" y="685"/>
                    <a:pt x="901" y="650"/>
                  </a:cubicBezTo>
                  <a:cubicBezTo>
                    <a:pt x="1518" y="374"/>
                    <a:pt x="1518" y="374"/>
                    <a:pt x="1518" y="374"/>
                  </a:cubicBezTo>
                  <a:cubicBezTo>
                    <a:pt x="1461" y="325"/>
                    <a:pt x="1383" y="311"/>
                    <a:pt x="1319" y="339"/>
                  </a:cubicBezTo>
                  <a:cubicBezTo>
                    <a:pt x="929" y="501"/>
                    <a:pt x="929" y="501"/>
                    <a:pt x="929" y="501"/>
                  </a:cubicBezTo>
                  <a:cubicBezTo>
                    <a:pt x="915" y="509"/>
                    <a:pt x="901" y="509"/>
                    <a:pt x="894" y="509"/>
                  </a:cubicBezTo>
                  <a:cubicBezTo>
                    <a:pt x="894" y="509"/>
                    <a:pt x="894" y="509"/>
                    <a:pt x="894" y="509"/>
                  </a:cubicBezTo>
                  <a:cubicBezTo>
                    <a:pt x="894" y="509"/>
                    <a:pt x="894" y="509"/>
                    <a:pt x="894" y="509"/>
                  </a:cubicBezTo>
                  <a:cubicBezTo>
                    <a:pt x="894" y="509"/>
                    <a:pt x="894" y="509"/>
                    <a:pt x="894" y="509"/>
                  </a:cubicBezTo>
                  <a:cubicBezTo>
                    <a:pt x="894" y="509"/>
                    <a:pt x="894" y="509"/>
                    <a:pt x="894" y="509"/>
                  </a:cubicBezTo>
                  <a:cubicBezTo>
                    <a:pt x="461" y="395"/>
                    <a:pt x="461" y="395"/>
                    <a:pt x="461" y="395"/>
                  </a:cubicBezTo>
                  <a:cubicBezTo>
                    <a:pt x="433" y="395"/>
                    <a:pt x="411" y="367"/>
                    <a:pt x="411" y="346"/>
                  </a:cubicBezTo>
                  <a:cubicBezTo>
                    <a:pt x="411" y="339"/>
                    <a:pt x="418" y="332"/>
                    <a:pt x="418" y="332"/>
                  </a:cubicBezTo>
                  <a:cubicBezTo>
                    <a:pt x="425" y="304"/>
                    <a:pt x="454" y="282"/>
                    <a:pt x="482" y="289"/>
                  </a:cubicBezTo>
                  <a:cubicBezTo>
                    <a:pt x="844" y="381"/>
                    <a:pt x="844" y="381"/>
                    <a:pt x="844" y="381"/>
                  </a:cubicBezTo>
                  <a:cubicBezTo>
                    <a:pt x="837" y="304"/>
                    <a:pt x="780" y="240"/>
                    <a:pt x="702" y="226"/>
                  </a:cubicBezTo>
                  <a:cubicBezTo>
                    <a:pt x="248" y="127"/>
                    <a:pt x="248" y="127"/>
                    <a:pt x="248" y="127"/>
                  </a:cubicBezTo>
                  <a:lnTo>
                    <a:pt x="135" y="487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A66B495A-6052-463D-A9AE-73F0BEBC7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0276" y="2997201"/>
              <a:ext cx="150813" cy="147638"/>
            </a:xfrm>
            <a:custGeom>
              <a:avLst/>
              <a:gdLst>
                <a:gd name="T0" fmla="*/ 201 w 396"/>
                <a:gd name="T1" fmla="*/ 387 h 387"/>
                <a:gd name="T2" fmla="*/ 0 w 396"/>
                <a:gd name="T3" fmla="*/ 190 h 387"/>
                <a:gd name="T4" fmla="*/ 201 w 396"/>
                <a:gd name="T5" fmla="*/ 0 h 387"/>
                <a:gd name="T6" fmla="*/ 396 w 396"/>
                <a:gd name="T7" fmla="*/ 190 h 387"/>
                <a:gd name="T8" fmla="*/ 201 w 396"/>
                <a:gd name="T9" fmla="*/ 387 h 387"/>
                <a:gd name="T10" fmla="*/ 201 w 396"/>
                <a:gd name="T11" fmla="*/ 113 h 387"/>
                <a:gd name="T12" fmla="*/ 115 w 396"/>
                <a:gd name="T13" fmla="*/ 190 h 387"/>
                <a:gd name="T14" fmla="*/ 201 w 396"/>
                <a:gd name="T15" fmla="*/ 275 h 387"/>
                <a:gd name="T16" fmla="*/ 281 w 396"/>
                <a:gd name="T17" fmla="*/ 190 h 387"/>
                <a:gd name="T18" fmla="*/ 201 w 396"/>
                <a:gd name="T19" fmla="*/ 11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87">
                  <a:moveTo>
                    <a:pt x="201" y="387"/>
                  </a:moveTo>
                  <a:cubicBezTo>
                    <a:pt x="94" y="387"/>
                    <a:pt x="0" y="296"/>
                    <a:pt x="0" y="190"/>
                  </a:cubicBezTo>
                  <a:cubicBezTo>
                    <a:pt x="0" y="85"/>
                    <a:pt x="94" y="0"/>
                    <a:pt x="201" y="0"/>
                  </a:cubicBezTo>
                  <a:cubicBezTo>
                    <a:pt x="309" y="0"/>
                    <a:pt x="396" y="85"/>
                    <a:pt x="396" y="190"/>
                  </a:cubicBezTo>
                  <a:cubicBezTo>
                    <a:pt x="396" y="296"/>
                    <a:pt x="309" y="387"/>
                    <a:pt x="201" y="387"/>
                  </a:cubicBezTo>
                  <a:close/>
                  <a:moveTo>
                    <a:pt x="201" y="113"/>
                  </a:moveTo>
                  <a:cubicBezTo>
                    <a:pt x="158" y="113"/>
                    <a:pt x="115" y="148"/>
                    <a:pt x="115" y="190"/>
                  </a:cubicBezTo>
                  <a:cubicBezTo>
                    <a:pt x="115" y="240"/>
                    <a:pt x="158" y="275"/>
                    <a:pt x="201" y="275"/>
                  </a:cubicBezTo>
                  <a:cubicBezTo>
                    <a:pt x="245" y="275"/>
                    <a:pt x="281" y="240"/>
                    <a:pt x="281" y="190"/>
                  </a:cubicBezTo>
                  <a:cubicBezTo>
                    <a:pt x="281" y="148"/>
                    <a:pt x="245" y="113"/>
                    <a:pt x="201" y="113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4A71D3E8-7E5E-4339-8CE9-2900C5077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3763" y="3171826"/>
              <a:ext cx="239713" cy="352425"/>
            </a:xfrm>
            <a:custGeom>
              <a:avLst/>
              <a:gdLst>
                <a:gd name="T0" fmla="*/ 568 w 625"/>
                <a:gd name="T1" fmla="*/ 921 h 921"/>
                <a:gd name="T2" fmla="*/ 57 w 625"/>
                <a:gd name="T3" fmla="*/ 921 h 921"/>
                <a:gd name="T4" fmla="*/ 0 w 625"/>
                <a:gd name="T5" fmla="*/ 864 h 921"/>
                <a:gd name="T6" fmla="*/ 0 w 625"/>
                <a:gd name="T7" fmla="*/ 694 h 921"/>
                <a:gd name="T8" fmla="*/ 43 w 625"/>
                <a:gd name="T9" fmla="*/ 638 h 921"/>
                <a:gd name="T10" fmla="*/ 128 w 625"/>
                <a:gd name="T11" fmla="*/ 609 h 921"/>
                <a:gd name="T12" fmla="*/ 128 w 625"/>
                <a:gd name="T13" fmla="*/ 340 h 921"/>
                <a:gd name="T14" fmla="*/ 43 w 625"/>
                <a:gd name="T15" fmla="*/ 312 h 921"/>
                <a:gd name="T16" fmla="*/ 0 w 625"/>
                <a:gd name="T17" fmla="*/ 262 h 921"/>
                <a:gd name="T18" fmla="*/ 0 w 625"/>
                <a:gd name="T19" fmla="*/ 57 h 921"/>
                <a:gd name="T20" fmla="*/ 57 w 625"/>
                <a:gd name="T21" fmla="*/ 0 h 921"/>
                <a:gd name="T22" fmla="*/ 448 w 625"/>
                <a:gd name="T23" fmla="*/ 0 h 921"/>
                <a:gd name="T24" fmla="*/ 505 w 625"/>
                <a:gd name="T25" fmla="*/ 57 h 921"/>
                <a:gd name="T26" fmla="*/ 505 w 625"/>
                <a:gd name="T27" fmla="*/ 609 h 921"/>
                <a:gd name="T28" fmla="*/ 590 w 625"/>
                <a:gd name="T29" fmla="*/ 638 h 921"/>
                <a:gd name="T30" fmla="*/ 625 w 625"/>
                <a:gd name="T31" fmla="*/ 694 h 921"/>
                <a:gd name="T32" fmla="*/ 625 w 625"/>
                <a:gd name="T33" fmla="*/ 864 h 921"/>
                <a:gd name="T34" fmla="*/ 568 w 625"/>
                <a:gd name="T35" fmla="*/ 921 h 921"/>
                <a:gd name="T36" fmla="*/ 114 w 625"/>
                <a:gd name="T37" fmla="*/ 808 h 921"/>
                <a:gd name="T38" fmla="*/ 512 w 625"/>
                <a:gd name="T39" fmla="*/ 808 h 921"/>
                <a:gd name="T40" fmla="*/ 512 w 625"/>
                <a:gd name="T41" fmla="*/ 730 h 921"/>
                <a:gd name="T42" fmla="*/ 434 w 625"/>
                <a:gd name="T43" fmla="*/ 702 h 921"/>
                <a:gd name="T44" fmla="*/ 391 w 625"/>
                <a:gd name="T45" fmla="*/ 652 h 921"/>
                <a:gd name="T46" fmla="*/ 391 w 625"/>
                <a:gd name="T47" fmla="*/ 114 h 921"/>
                <a:gd name="T48" fmla="*/ 114 w 625"/>
                <a:gd name="T49" fmla="*/ 114 h 921"/>
                <a:gd name="T50" fmla="*/ 114 w 625"/>
                <a:gd name="T51" fmla="*/ 220 h 921"/>
                <a:gd name="T52" fmla="*/ 199 w 625"/>
                <a:gd name="T53" fmla="*/ 248 h 921"/>
                <a:gd name="T54" fmla="*/ 242 w 625"/>
                <a:gd name="T55" fmla="*/ 305 h 921"/>
                <a:gd name="T56" fmla="*/ 242 w 625"/>
                <a:gd name="T57" fmla="*/ 652 h 921"/>
                <a:gd name="T58" fmla="*/ 199 w 625"/>
                <a:gd name="T59" fmla="*/ 702 h 921"/>
                <a:gd name="T60" fmla="*/ 114 w 625"/>
                <a:gd name="T61" fmla="*/ 730 h 921"/>
                <a:gd name="T62" fmla="*/ 114 w 625"/>
                <a:gd name="T63" fmla="*/ 808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5" h="921">
                  <a:moveTo>
                    <a:pt x="568" y="921"/>
                  </a:moveTo>
                  <a:cubicBezTo>
                    <a:pt x="57" y="921"/>
                    <a:pt x="57" y="921"/>
                    <a:pt x="57" y="921"/>
                  </a:cubicBezTo>
                  <a:cubicBezTo>
                    <a:pt x="29" y="921"/>
                    <a:pt x="0" y="900"/>
                    <a:pt x="0" y="864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0" y="666"/>
                    <a:pt x="22" y="645"/>
                    <a:pt x="43" y="638"/>
                  </a:cubicBezTo>
                  <a:cubicBezTo>
                    <a:pt x="128" y="609"/>
                    <a:pt x="128" y="609"/>
                    <a:pt x="128" y="609"/>
                  </a:cubicBezTo>
                  <a:cubicBezTo>
                    <a:pt x="128" y="340"/>
                    <a:pt x="128" y="340"/>
                    <a:pt x="128" y="340"/>
                  </a:cubicBezTo>
                  <a:cubicBezTo>
                    <a:pt x="43" y="312"/>
                    <a:pt x="43" y="312"/>
                    <a:pt x="43" y="312"/>
                  </a:cubicBezTo>
                  <a:cubicBezTo>
                    <a:pt x="22" y="305"/>
                    <a:pt x="0" y="284"/>
                    <a:pt x="0" y="26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9"/>
                    <a:pt x="29" y="0"/>
                    <a:pt x="57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76" y="0"/>
                    <a:pt x="505" y="29"/>
                    <a:pt x="505" y="57"/>
                  </a:cubicBezTo>
                  <a:cubicBezTo>
                    <a:pt x="505" y="609"/>
                    <a:pt x="505" y="609"/>
                    <a:pt x="505" y="609"/>
                  </a:cubicBezTo>
                  <a:cubicBezTo>
                    <a:pt x="590" y="638"/>
                    <a:pt x="590" y="638"/>
                    <a:pt x="590" y="638"/>
                  </a:cubicBezTo>
                  <a:cubicBezTo>
                    <a:pt x="611" y="645"/>
                    <a:pt x="625" y="666"/>
                    <a:pt x="625" y="694"/>
                  </a:cubicBezTo>
                  <a:cubicBezTo>
                    <a:pt x="625" y="864"/>
                    <a:pt x="625" y="864"/>
                    <a:pt x="625" y="864"/>
                  </a:cubicBezTo>
                  <a:cubicBezTo>
                    <a:pt x="625" y="900"/>
                    <a:pt x="604" y="921"/>
                    <a:pt x="568" y="921"/>
                  </a:cubicBezTo>
                  <a:close/>
                  <a:moveTo>
                    <a:pt x="114" y="808"/>
                  </a:moveTo>
                  <a:cubicBezTo>
                    <a:pt x="512" y="808"/>
                    <a:pt x="512" y="808"/>
                    <a:pt x="512" y="808"/>
                  </a:cubicBezTo>
                  <a:cubicBezTo>
                    <a:pt x="512" y="730"/>
                    <a:pt x="512" y="730"/>
                    <a:pt x="512" y="730"/>
                  </a:cubicBezTo>
                  <a:cubicBezTo>
                    <a:pt x="434" y="702"/>
                    <a:pt x="434" y="702"/>
                    <a:pt x="434" y="702"/>
                  </a:cubicBezTo>
                  <a:cubicBezTo>
                    <a:pt x="405" y="694"/>
                    <a:pt x="391" y="673"/>
                    <a:pt x="391" y="652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220" y="255"/>
                    <a:pt x="242" y="277"/>
                    <a:pt x="242" y="305"/>
                  </a:cubicBezTo>
                  <a:cubicBezTo>
                    <a:pt x="242" y="652"/>
                    <a:pt x="242" y="652"/>
                    <a:pt x="242" y="652"/>
                  </a:cubicBezTo>
                  <a:cubicBezTo>
                    <a:pt x="242" y="673"/>
                    <a:pt x="220" y="694"/>
                    <a:pt x="199" y="702"/>
                  </a:cubicBezTo>
                  <a:cubicBezTo>
                    <a:pt x="114" y="730"/>
                    <a:pt x="114" y="730"/>
                    <a:pt x="114" y="730"/>
                  </a:cubicBezTo>
                  <a:lnTo>
                    <a:pt x="114" y="808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7" name="Freeform 68">
            <a:extLst>
              <a:ext uri="{FF2B5EF4-FFF2-40B4-BE49-F238E27FC236}">
                <a16:creationId xmlns:a16="http://schemas.microsoft.com/office/drawing/2014/main" id="{7F66E4DE-394B-4CA4-BF18-67B7B0B159A2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99" y="1248779"/>
            <a:ext cx="757238" cy="723900"/>
          </a:xfrm>
          <a:custGeom>
            <a:avLst/>
            <a:gdLst>
              <a:gd name="T0" fmla="*/ 432 w 477"/>
              <a:gd name="T1" fmla="*/ 137 h 456"/>
              <a:gd name="T2" fmla="*/ 386 w 477"/>
              <a:gd name="T3" fmla="*/ 162 h 456"/>
              <a:gd name="T4" fmla="*/ 280 w 477"/>
              <a:gd name="T5" fmla="*/ 205 h 456"/>
              <a:gd name="T6" fmla="*/ 255 w 477"/>
              <a:gd name="T7" fmla="*/ 93 h 456"/>
              <a:gd name="T8" fmla="*/ 287 w 477"/>
              <a:gd name="T9" fmla="*/ 53 h 456"/>
              <a:gd name="T10" fmla="*/ 257 w 477"/>
              <a:gd name="T11" fmla="*/ 4 h 456"/>
              <a:gd name="T12" fmla="*/ 201 w 477"/>
              <a:gd name="T13" fmla="*/ 18 h 456"/>
              <a:gd name="T14" fmla="*/ 195 w 477"/>
              <a:gd name="T15" fmla="*/ 71 h 456"/>
              <a:gd name="T16" fmla="*/ 219 w 477"/>
              <a:gd name="T17" fmla="*/ 190 h 456"/>
              <a:gd name="T18" fmla="*/ 186 w 477"/>
              <a:gd name="T19" fmla="*/ 217 h 456"/>
              <a:gd name="T20" fmla="*/ 83 w 477"/>
              <a:gd name="T21" fmla="*/ 152 h 456"/>
              <a:gd name="T22" fmla="*/ 30 w 477"/>
              <a:gd name="T23" fmla="*/ 141 h 456"/>
              <a:gd name="T24" fmla="*/ 0 w 477"/>
              <a:gd name="T25" fmla="*/ 190 h 456"/>
              <a:gd name="T26" fmla="*/ 37 w 477"/>
              <a:gd name="T27" fmla="*/ 232 h 456"/>
              <a:gd name="T28" fmla="*/ 76 w 477"/>
              <a:gd name="T29" fmla="*/ 225 h 456"/>
              <a:gd name="T30" fmla="*/ 180 w 477"/>
              <a:gd name="T31" fmla="*/ 263 h 456"/>
              <a:gd name="T32" fmla="*/ 111 w 477"/>
              <a:gd name="T33" fmla="*/ 360 h 456"/>
              <a:gd name="T34" fmla="*/ 75 w 477"/>
              <a:gd name="T35" fmla="*/ 392 h 456"/>
              <a:gd name="T36" fmla="*/ 92 w 477"/>
              <a:gd name="T37" fmla="*/ 446 h 456"/>
              <a:gd name="T38" fmla="*/ 138 w 477"/>
              <a:gd name="T39" fmla="*/ 453 h 456"/>
              <a:gd name="T40" fmla="*/ 169 w 477"/>
              <a:gd name="T41" fmla="*/ 405 h 456"/>
              <a:gd name="T42" fmla="*/ 220 w 477"/>
              <a:gd name="T43" fmla="*/ 304 h 456"/>
              <a:gd name="T44" fmla="*/ 259 w 477"/>
              <a:gd name="T45" fmla="*/ 303 h 456"/>
              <a:gd name="T46" fmla="*/ 308 w 477"/>
              <a:gd name="T47" fmla="*/ 418 h 456"/>
              <a:gd name="T48" fmla="*/ 343 w 477"/>
              <a:gd name="T49" fmla="*/ 454 h 456"/>
              <a:gd name="T50" fmla="*/ 384 w 477"/>
              <a:gd name="T51" fmla="*/ 446 h 456"/>
              <a:gd name="T52" fmla="*/ 400 w 477"/>
              <a:gd name="T53" fmla="*/ 387 h 456"/>
              <a:gd name="T54" fmla="*/ 358 w 477"/>
              <a:gd name="T55" fmla="*/ 360 h 456"/>
              <a:gd name="T56" fmla="*/ 298 w 477"/>
              <a:gd name="T57" fmla="*/ 252 h 456"/>
              <a:gd name="T58" fmla="*/ 405 w 477"/>
              <a:gd name="T59" fmla="*/ 228 h 456"/>
              <a:gd name="T60" fmla="*/ 443 w 477"/>
              <a:gd name="T61" fmla="*/ 231 h 456"/>
              <a:gd name="T62" fmla="*/ 477 w 477"/>
              <a:gd name="T63" fmla="*/ 189 h 456"/>
              <a:gd name="T64" fmla="*/ 29 w 477"/>
              <a:gd name="T65" fmla="*/ 198 h 456"/>
              <a:gd name="T66" fmla="*/ 30 w 477"/>
              <a:gd name="T67" fmla="*/ 172 h 456"/>
              <a:gd name="T68" fmla="*/ 63 w 477"/>
              <a:gd name="T69" fmla="*/ 168 h 456"/>
              <a:gd name="T70" fmla="*/ 70 w 477"/>
              <a:gd name="T71" fmla="*/ 192 h 456"/>
              <a:gd name="T72" fmla="*/ 45 w 477"/>
              <a:gd name="T73" fmla="*/ 208 h 456"/>
              <a:gd name="T74" fmla="*/ 223 w 477"/>
              <a:gd name="T75" fmla="*/ 31 h 456"/>
              <a:gd name="T76" fmla="*/ 251 w 477"/>
              <a:gd name="T77" fmla="*/ 30 h 456"/>
              <a:gd name="T78" fmla="*/ 260 w 477"/>
              <a:gd name="T79" fmla="*/ 55 h 456"/>
              <a:gd name="T80" fmla="*/ 238 w 477"/>
              <a:gd name="T81" fmla="*/ 71 h 456"/>
              <a:gd name="T82" fmla="*/ 216 w 477"/>
              <a:gd name="T83" fmla="*/ 53 h 456"/>
              <a:gd name="T84" fmla="*/ 124 w 477"/>
              <a:gd name="T85" fmla="*/ 430 h 456"/>
              <a:gd name="T86" fmla="*/ 100 w 477"/>
              <a:gd name="T87" fmla="*/ 417 h 456"/>
              <a:gd name="T88" fmla="*/ 105 w 477"/>
              <a:gd name="T89" fmla="*/ 391 h 456"/>
              <a:gd name="T90" fmla="*/ 134 w 477"/>
              <a:gd name="T91" fmla="*/ 389 h 456"/>
              <a:gd name="T92" fmla="*/ 143 w 477"/>
              <a:gd name="T93" fmla="*/ 413 h 456"/>
              <a:gd name="T94" fmla="*/ 211 w 477"/>
              <a:gd name="T95" fmla="*/ 225 h 456"/>
              <a:gd name="T96" fmla="*/ 252 w 477"/>
              <a:gd name="T97" fmla="*/ 215 h 456"/>
              <a:gd name="T98" fmla="*/ 273 w 477"/>
              <a:gd name="T99" fmla="*/ 251 h 456"/>
              <a:gd name="T100" fmla="*/ 242 w 477"/>
              <a:gd name="T101" fmla="*/ 281 h 456"/>
              <a:gd name="T102" fmla="*/ 206 w 477"/>
              <a:gd name="T103" fmla="*/ 260 h 456"/>
              <a:gd name="T104" fmla="*/ 378 w 477"/>
              <a:gd name="T105" fmla="*/ 409 h 456"/>
              <a:gd name="T106" fmla="*/ 361 w 477"/>
              <a:gd name="T107" fmla="*/ 430 h 456"/>
              <a:gd name="T108" fmla="*/ 337 w 477"/>
              <a:gd name="T109" fmla="*/ 421 h 456"/>
              <a:gd name="T110" fmla="*/ 339 w 477"/>
              <a:gd name="T111" fmla="*/ 392 h 456"/>
              <a:gd name="T112" fmla="*/ 357 w 477"/>
              <a:gd name="T113" fmla="*/ 385 h 456"/>
              <a:gd name="T114" fmla="*/ 446 w 477"/>
              <a:gd name="T115" fmla="*/ 200 h 456"/>
              <a:gd name="T116" fmla="*/ 420 w 477"/>
              <a:gd name="T117" fmla="*/ 207 h 456"/>
              <a:gd name="T118" fmla="*/ 406 w 477"/>
              <a:gd name="T119" fmla="*/ 190 h 456"/>
              <a:gd name="T120" fmla="*/ 419 w 477"/>
              <a:gd name="T121" fmla="*/ 165 h 456"/>
              <a:gd name="T122" fmla="*/ 449 w 477"/>
              <a:gd name="T123" fmla="*/ 17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7" h="456">
                <a:moveTo>
                  <a:pt x="474" y="171"/>
                </a:moveTo>
                <a:lnTo>
                  <a:pt x="474" y="171"/>
                </a:lnTo>
                <a:lnTo>
                  <a:pt x="473" y="166"/>
                </a:lnTo>
                <a:lnTo>
                  <a:pt x="470" y="162"/>
                </a:lnTo>
                <a:lnTo>
                  <a:pt x="468" y="158"/>
                </a:lnTo>
                <a:lnTo>
                  <a:pt x="465" y="154"/>
                </a:lnTo>
                <a:lnTo>
                  <a:pt x="462" y="151"/>
                </a:lnTo>
                <a:lnTo>
                  <a:pt x="458" y="147"/>
                </a:lnTo>
                <a:lnTo>
                  <a:pt x="454" y="145"/>
                </a:lnTo>
                <a:lnTo>
                  <a:pt x="450" y="142"/>
                </a:lnTo>
                <a:lnTo>
                  <a:pt x="446" y="141"/>
                </a:lnTo>
                <a:lnTo>
                  <a:pt x="442" y="139"/>
                </a:lnTo>
                <a:lnTo>
                  <a:pt x="437" y="138"/>
                </a:lnTo>
                <a:lnTo>
                  <a:pt x="432" y="137"/>
                </a:lnTo>
                <a:lnTo>
                  <a:pt x="428" y="137"/>
                </a:lnTo>
                <a:lnTo>
                  <a:pt x="423" y="138"/>
                </a:lnTo>
                <a:lnTo>
                  <a:pt x="418" y="138"/>
                </a:lnTo>
                <a:lnTo>
                  <a:pt x="413" y="140"/>
                </a:lnTo>
                <a:lnTo>
                  <a:pt x="413" y="140"/>
                </a:lnTo>
                <a:lnTo>
                  <a:pt x="409" y="141"/>
                </a:lnTo>
                <a:lnTo>
                  <a:pt x="406" y="143"/>
                </a:lnTo>
                <a:lnTo>
                  <a:pt x="402" y="145"/>
                </a:lnTo>
                <a:lnTo>
                  <a:pt x="399" y="147"/>
                </a:lnTo>
                <a:lnTo>
                  <a:pt x="396" y="150"/>
                </a:lnTo>
                <a:lnTo>
                  <a:pt x="393" y="152"/>
                </a:lnTo>
                <a:lnTo>
                  <a:pt x="391" y="155"/>
                </a:lnTo>
                <a:lnTo>
                  <a:pt x="388" y="158"/>
                </a:lnTo>
                <a:lnTo>
                  <a:pt x="386" y="162"/>
                </a:lnTo>
                <a:lnTo>
                  <a:pt x="385" y="165"/>
                </a:lnTo>
                <a:lnTo>
                  <a:pt x="383" y="169"/>
                </a:lnTo>
                <a:lnTo>
                  <a:pt x="382" y="172"/>
                </a:lnTo>
                <a:lnTo>
                  <a:pt x="381" y="176"/>
                </a:lnTo>
                <a:lnTo>
                  <a:pt x="380" y="180"/>
                </a:lnTo>
                <a:lnTo>
                  <a:pt x="380" y="184"/>
                </a:lnTo>
                <a:lnTo>
                  <a:pt x="380" y="188"/>
                </a:lnTo>
                <a:lnTo>
                  <a:pt x="290" y="217"/>
                </a:lnTo>
                <a:lnTo>
                  <a:pt x="290" y="217"/>
                </a:lnTo>
                <a:lnTo>
                  <a:pt x="288" y="214"/>
                </a:lnTo>
                <a:lnTo>
                  <a:pt x="287" y="212"/>
                </a:lnTo>
                <a:lnTo>
                  <a:pt x="285" y="209"/>
                </a:lnTo>
                <a:lnTo>
                  <a:pt x="283" y="207"/>
                </a:lnTo>
                <a:lnTo>
                  <a:pt x="280" y="205"/>
                </a:lnTo>
                <a:lnTo>
                  <a:pt x="278" y="202"/>
                </a:lnTo>
                <a:lnTo>
                  <a:pt x="276" y="200"/>
                </a:lnTo>
                <a:lnTo>
                  <a:pt x="273" y="198"/>
                </a:lnTo>
                <a:lnTo>
                  <a:pt x="271" y="197"/>
                </a:lnTo>
                <a:lnTo>
                  <a:pt x="268" y="195"/>
                </a:lnTo>
                <a:lnTo>
                  <a:pt x="266" y="194"/>
                </a:lnTo>
                <a:lnTo>
                  <a:pt x="263" y="192"/>
                </a:lnTo>
                <a:lnTo>
                  <a:pt x="260" y="191"/>
                </a:lnTo>
                <a:lnTo>
                  <a:pt x="257" y="190"/>
                </a:lnTo>
                <a:lnTo>
                  <a:pt x="254" y="189"/>
                </a:lnTo>
                <a:lnTo>
                  <a:pt x="251" y="188"/>
                </a:lnTo>
                <a:lnTo>
                  <a:pt x="251" y="94"/>
                </a:lnTo>
                <a:lnTo>
                  <a:pt x="251" y="94"/>
                </a:lnTo>
                <a:lnTo>
                  <a:pt x="255" y="93"/>
                </a:lnTo>
                <a:lnTo>
                  <a:pt x="258" y="92"/>
                </a:lnTo>
                <a:lnTo>
                  <a:pt x="262" y="90"/>
                </a:lnTo>
                <a:lnTo>
                  <a:pt x="265" y="88"/>
                </a:lnTo>
                <a:lnTo>
                  <a:pt x="268" y="86"/>
                </a:lnTo>
                <a:lnTo>
                  <a:pt x="271" y="83"/>
                </a:lnTo>
                <a:lnTo>
                  <a:pt x="274" y="81"/>
                </a:lnTo>
                <a:lnTo>
                  <a:pt x="276" y="78"/>
                </a:lnTo>
                <a:lnTo>
                  <a:pt x="279" y="74"/>
                </a:lnTo>
                <a:lnTo>
                  <a:pt x="281" y="71"/>
                </a:lnTo>
                <a:lnTo>
                  <a:pt x="282" y="68"/>
                </a:lnTo>
                <a:lnTo>
                  <a:pt x="284" y="64"/>
                </a:lnTo>
                <a:lnTo>
                  <a:pt x="285" y="60"/>
                </a:lnTo>
                <a:lnTo>
                  <a:pt x="286" y="56"/>
                </a:lnTo>
                <a:lnTo>
                  <a:pt x="287" y="53"/>
                </a:lnTo>
                <a:lnTo>
                  <a:pt x="287" y="48"/>
                </a:lnTo>
                <a:lnTo>
                  <a:pt x="287" y="48"/>
                </a:lnTo>
                <a:lnTo>
                  <a:pt x="286" y="44"/>
                </a:lnTo>
                <a:lnTo>
                  <a:pt x="286" y="39"/>
                </a:lnTo>
                <a:lnTo>
                  <a:pt x="284" y="34"/>
                </a:lnTo>
                <a:lnTo>
                  <a:pt x="283" y="30"/>
                </a:lnTo>
                <a:lnTo>
                  <a:pt x="281" y="26"/>
                </a:lnTo>
                <a:lnTo>
                  <a:pt x="278" y="21"/>
                </a:lnTo>
                <a:lnTo>
                  <a:pt x="275" y="18"/>
                </a:lnTo>
                <a:lnTo>
                  <a:pt x="272" y="14"/>
                </a:lnTo>
                <a:lnTo>
                  <a:pt x="269" y="11"/>
                </a:lnTo>
                <a:lnTo>
                  <a:pt x="265" y="8"/>
                </a:lnTo>
                <a:lnTo>
                  <a:pt x="261" y="6"/>
                </a:lnTo>
                <a:lnTo>
                  <a:pt x="257" y="4"/>
                </a:lnTo>
                <a:lnTo>
                  <a:pt x="252" y="2"/>
                </a:lnTo>
                <a:lnTo>
                  <a:pt x="248" y="1"/>
                </a:lnTo>
                <a:lnTo>
                  <a:pt x="243" y="1"/>
                </a:lnTo>
                <a:lnTo>
                  <a:pt x="238" y="0"/>
                </a:lnTo>
                <a:lnTo>
                  <a:pt x="238" y="0"/>
                </a:lnTo>
                <a:lnTo>
                  <a:pt x="233" y="1"/>
                </a:lnTo>
                <a:lnTo>
                  <a:pt x="228" y="1"/>
                </a:lnTo>
                <a:lnTo>
                  <a:pt x="224" y="2"/>
                </a:lnTo>
                <a:lnTo>
                  <a:pt x="219" y="4"/>
                </a:lnTo>
                <a:lnTo>
                  <a:pt x="215" y="6"/>
                </a:lnTo>
                <a:lnTo>
                  <a:pt x="211" y="8"/>
                </a:lnTo>
                <a:lnTo>
                  <a:pt x="207" y="11"/>
                </a:lnTo>
                <a:lnTo>
                  <a:pt x="204" y="14"/>
                </a:lnTo>
                <a:lnTo>
                  <a:pt x="201" y="18"/>
                </a:lnTo>
                <a:lnTo>
                  <a:pt x="198" y="21"/>
                </a:lnTo>
                <a:lnTo>
                  <a:pt x="195" y="26"/>
                </a:lnTo>
                <a:lnTo>
                  <a:pt x="194" y="30"/>
                </a:lnTo>
                <a:lnTo>
                  <a:pt x="192" y="34"/>
                </a:lnTo>
                <a:lnTo>
                  <a:pt x="191" y="39"/>
                </a:lnTo>
                <a:lnTo>
                  <a:pt x="190" y="44"/>
                </a:lnTo>
                <a:lnTo>
                  <a:pt x="190" y="48"/>
                </a:lnTo>
                <a:lnTo>
                  <a:pt x="190" y="48"/>
                </a:lnTo>
                <a:lnTo>
                  <a:pt x="190" y="53"/>
                </a:lnTo>
                <a:lnTo>
                  <a:pt x="190" y="56"/>
                </a:lnTo>
                <a:lnTo>
                  <a:pt x="191" y="60"/>
                </a:lnTo>
                <a:lnTo>
                  <a:pt x="192" y="64"/>
                </a:lnTo>
                <a:lnTo>
                  <a:pt x="194" y="68"/>
                </a:lnTo>
                <a:lnTo>
                  <a:pt x="195" y="71"/>
                </a:lnTo>
                <a:lnTo>
                  <a:pt x="197" y="74"/>
                </a:lnTo>
                <a:lnTo>
                  <a:pt x="200" y="78"/>
                </a:lnTo>
                <a:lnTo>
                  <a:pt x="202" y="81"/>
                </a:lnTo>
                <a:lnTo>
                  <a:pt x="205" y="83"/>
                </a:lnTo>
                <a:lnTo>
                  <a:pt x="208" y="86"/>
                </a:lnTo>
                <a:lnTo>
                  <a:pt x="211" y="88"/>
                </a:lnTo>
                <a:lnTo>
                  <a:pt x="214" y="90"/>
                </a:lnTo>
                <a:lnTo>
                  <a:pt x="218" y="92"/>
                </a:lnTo>
                <a:lnTo>
                  <a:pt x="222" y="93"/>
                </a:lnTo>
                <a:lnTo>
                  <a:pt x="225" y="94"/>
                </a:lnTo>
                <a:lnTo>
                  <a:pt x="225" y="188"/>
                </a:lnTo>
                <a:lnTo>
                  <a:pt x="225" y="188"/>
                </a:lnTo>
                <a:lnTo>
                  <a:pt x="222" y="189"/>
                </a:lnTo>
                <a:lnTo>
                  <a:pt x="219" y="190"/>
                </a:lnTo>
                <a:lnTo>
                  <a:pt x="216" y="191"/>
                </a:lnTo>
                <a:lnTo>
                  <a:pt x="213" y="192"/>
                </a:lnTo>
                <a:lnTo>
                  <a:pt x="210" y="194"/>
                </a:lnTo>
                <a:lnTo>
                  <a:pt x="208" y="195"/>
                </a:lnTo>
                <a:lnTo>
                  <a:pt x="205" y="197"/>
                </a:lnTo>
                <a:lnTo>
                  <a:pt x="203" y="198"/>
                </a:lnTo>
                <a:lnTo>
                  <a:pt x="200" y="200"/>
                </a:lnTo>
                <a:lnTo>
                  <a:pt x="198" y="202"/>
                </a:lnTo>
                <a:lnTo>
                  <a:pt x="196" y="205"/>
                </a:lnTo>
                <a:lnTo>
                  <a:pt x="194" y="207"/>
                </a:lnTo>
                <a:lnTo>
                  <a:pt x="192" y="209"/>
                </a:lnTo>
                <a:lnTo>
                  <a:pt x="190" y="212"/>
                </a:lnTo>
                <a:lnTo>
                  <a:pt x="188" y="214"/>
                </a:lnTo>
                <a:lnTo>
                  <a:pt x="186" y="217"/>
                </a:lnTo>
                <a:lnTo>
                  <a:pt x="96" y="188"/>
                </a:lnTo>
                <a:lnTo>
                  <a:pt x="96" y="188"/>
                </a:lnTo>
                <a:lnTo>
                  <a:pt x="96" y="184"/>
                </a:lnTo>
                <a:lnTo>
                  <a:pt x="96" y="182"/>
                </a:lnTo>
                <a:lnTo>
                  <a:pt x="96" y="178"/>
                </a:lnTo>
                <a:lnTo>
                  <a:pt x="95" y="175"/>
                </a:lnTo>
                <a:lnTo>
                  <a:pt x="95" y="172"/>
                </a:lnTo>
                <a:lnTo>
                  <a:pt x="94" y="169"/>
                </a:lnTo>
                <a:lnTo>
                  <a:pt x="93" y="166"/>
                </a:lnTo>
                <a:lnTo>
                  <a:pt x="91" y="164"/>
                </a:lnTo>
                <a:lnTo>
                  <a:pt x="91" y="164"/>
                </a:lnTo>
                <a:lnTo>
                  <a:pt x="89" y="160"/>
                </a:lnTo>
                <a:lnTo>
                  <a:pt x="86" y="156"/>
                </a:lnTo>
                <a:lnTo>
                  <a:pt x="83" y="152"/>
                </a:lnTo>
                <a:lnTo>
                  <a:pt x="80" y="149"/>
                </a:lnTo>
                <a:lnTo>
                  <a:pt x="76" y="146"/>
                </a:lnTo>
                <a:lnTo>
                  <a:pt x="72" y="143"/>
                </a:lnTo>
                <a:lnTo>
                  <a:pt x="67" y="141"/>
                </a:lnTo>
                <a:lnTo>
                  <a:pt x="63" y="140"/>
                </a:lnTo>
                <a:lnTo>
                  <a:pt x="63" y="140"/>
                </a:lnTo>
                <a:lnTo>
                  <a:pt x="63" y="140"/>
                </a:lnTo>
                <a:lnTo>
                  <a:pt x="58" y="138"/>
                </a:lnTo>
                <a:lnTo>
                  <a:pt x="53" y="138"/>
                </a:lnTo>
                <a:lnTo>
                  <a:pt x="49" y="137"/>
                </a:lnTo>
                <a:lnTo>
                  <a:pt x="44" y="137"/>
                </a:lnTo>
                <a:lnTo>
                  <a:pt x="39" y="138"/>
                </a:lnTo>
                <a:lnTo>
                  <a:pt x="35" y="139"/>
                </a:lnTo>
                <a:lnTo>
                  <a:pt x="30" y="141"/>
                </a:lnTo>
                <a:lnTo>
                  <a:pt x="26" y="142"/>
                </a:lnTo>
                <a:lnTo>
                  <a:pt x="22" y="145"/>
                </a:lnTo>
                <a:lnTo>
                  <a:pt x="18" y="147"/>
                </a:lnTo>
                <a:lnTo>
                  <a:pt x="15" y="151"/>
                </a:lnTo>
                <a:lnTo>
                  <a:pt x="11" y="154"/>
                </a:lnTo>
                <a:lnTo>
                  <a:pt x="9" y="158"/>
                </a:lnTo>
                <a:lnTo>
                  <a:pt x="6" y="162"/>
                </a:lnTo>
                <a:lnTo>
                  <a:pt x="4" y="166"/>
                </a:lnTo>
                <a:lnTo>
                  <a:pt x="2" y="171"/>
                </a:lnTo>
                <a:lnTo>
                  <a:pt x="2" y="171"/>
                </a:lnTo>
                <a:lnTo>
                  <a:pt x="1" y="175"/>
                </a:lnTo>
                <a:lnTo>
                  <a:pt x="0" y="180"/>
                </a:lnTo>
                <a:lnTo>
                  <a:pt x="0" y="185"/>
                </a:lnTo>
                <a:lnTo>
                  <a:pt x="0" y="190"/>
                </a:lnTo>
                <a:lnTo>
                  <a:pt x="0" y="194"/>
                </a:lnTo>
                <a:lnTo>
                  <a:pt x="2" y="199"/>
                </a:lnTo>
                <a:lnTo>
                  <a:pt x="3" y="203"/>
                </a:lnTo>
                <a:lnTo>
                  <a:pt x="5" y="207"/>
                </a:lnTo>
                <a:lnTo>
                  <a:pt x="7" y="211"/>
                </a:lnTo>
                <a:lnTo>
                  <a:pt x="10" y="215"/>
                </a:lnTo>
                <a:lnTo>
                  <a:pt x="13" y="219"/>
                </a:lnTo>
                <a:lnTo>
                  <a:pt x="16" y="222"/>
                </a:lnTo>
                <a:lnTo>
                  <a:pt x="20" y="225"/>
                </a:lnTo>
                <a:lnTo>
                  <a:pt x="24" y="227"/>
                </a:lnTo>
                <a:lnTo>
                  <a:pt x="28" y="230"/>
                </a:lnTo>
                <a:lnTo>
                  <a:pt x="33" y="231"/>
                </a:lnTo>
                <a:lnTo>
                  <a:pt x="33" y="231"/>
                </a:lnTo>
                <a:lnTo>
                  <a:pt x="37" y="232"/>
                </a:lnTo>
                <a:lnTo>
                  <a:pt x="40" y="233"/>
                </a:lnTo>
                <a:lnTo>
                  <a:pt x="44" y="233"/>
                </a:lnTo>
                <a:lnTo>
                  <a:pt x="48" y="234"/>
                </a:lnTo>
                <a:lnTo>
                  <a:pt x="48" y="234"/>
                </a:lnTo>
                <a:lnTo>
                  <a:pt x="51" y="234"/>
                </a:lnTo>
                <a:lnTo>
                  <a:pt x="54" y="233"/>
                </a:lnTo>
                <a:lnTo>
                  <a:pt x="57" y="233"/>
                </a:lnTo>
                <a:lnTo>
                  <a:pt x="60" y="232"/>
                </a:lnTo>
                <a:lnTo>
                  <a:pt x="63" y="231"/>
                </a:lnTo>
                <a:lnTo>
                  <a:pt x="66" y="230"/>
                </a:lnTo>
                <a:lnTo>
                  <a:pt x="68" y="229"/>
                </a:lnTo>
                <a:lnTo>
                  <a:pt x="71" y="228"/>
                </a:lnTo>
                <a:lnTo>
                  <a:pt x="74" y="226"/>
                </a:lnTo>
                <a:lnTo>
                  <a:pt x="76" y="225"/>
                </a:lnTo>
                <a:lnTo>
                  <a:pt x="78" y="223"/>
                </a:lnTo>
                <a:lnTo>
                  <a:pt x="81" y="221"/>
                </a:lnTo>
                <a:lnTo>
                  <a:pt x="83" y="219"/>
                </a:lnTo>
                <a:lnTo>
                  <a:pt x="85" y="217"/>
                </a:lnTo>
                <a:lnTo>
                  <a:pt x="87" y="214"/>
                </a:lnTo>
                <a:lnTo>
                  <a:pt x="88" y="212"/>
                </a:lnTo>
                <a:lnTo>
                  <a:pt x="178" y="241"/>
                </a:lnTo>
                <a:lnTo>
                  <a:pt x="178" y="241"/>
                </a:lnTo>
                <a:lnTo>
                  <a:pt x="178" y="244"/>
                </a:lnTo>
                <a:lnTo>
                  <a:pt x="178" y="247"/>
                </a:lnTo>
                <a:lnTo>
                  <a:pt x="178" y="247"/>
                </a:lnTo>
                <a:lnTo>
                  <a:pt x="178" y="253"/>
                </a:lnTo>
                <a:lnTo>
                  <a:pt x="179" y="258"/>
                </a:lnTo>
                <a:lnTo>
                  <a:pt x="180" y="263"/>
                </a:lnTo>
                <a:lnTo>
                  <a:pt x="182" y="269"/>
                </a:lnTo>
                <a:lnTo>
                  <a:pt x="184" y="274"/>
                </a:lnTo>
                <a:lnTo>
                  <a:pt x="187" y="278"/>
                </a:lnTo>
                <a:lnTo>
                  <a:pt x="190" y="282"/>
                </a:lnTo>
                <a:lnTo>
                  <a:pt x="193" y="287"/>
                </a:lnTo>
                <a:lnTo>
                  <a:pt x="138" y="362"/>
                </a:lnTo>
                <a:lnTo>
                  <a:pt x="138" y="362"/>
                </a:lnTo>
                <a:lnTo>
                  <a:pt x="134" y="361"/>
                </a:lnTo>
                <a:lnTo>
                  <a:pt x="130" y="360"/>
                </a:lnTo>
                <a:lnTo>
                  <a:pt x="126" y="360"/>
                </a:lnTo>
                <a:lnTo>
                  <a:pt x="122" y="360"/>
                </a:lnTo>
                <a:lnTo>
                  <a:pt x="118" y="360"/>
                </a:lnTo>
                <a:lnTo>
                  <a:pt x="115" y="360"/>
                </a:lnTo>
                <a:lnTo>
                  <a:pt x="111" y="360"/>
                </a:lnTo>
                <a:lnTo>
                  <a:pt x="107" y="361"/>
                </a:lnTo>
                <a:lnTo>
                  <a:pt x="103" y="362"/>
                </a:lnTo>
                <a:lnTo>
                  <a:pt x="100" y="364"/>
                </a:lnTo>
                <a:lnTo>
                  <a:pt x="96" y="366"/>
                </a:lnTo>
                <a:lnTo>
                  <a:pt x="93" y="368"/>
                </a:lnTo>
                <a:lnTo>
                  <a:pt x="90" y="370"/>
                </a:lnTo>
                <a:lnTo>
                  <a:pt x="87" y="373"/>
                </a:lnTo>
                <a:lnTo>
                  <a:pt x="84" y="376"/>
                </a:lnTo>
                <a:lnTo>
                  <a:pt x="81" y="379"/>
                </a:lnTo>
                <a:lnTo>
                  <a:pt x="81" y="379"/>
                </a:lnTo>
                <a:lnTo>
                  <a:pt x="81" y="379"/>
                </a:lnTo>
                <a:lnTo>
                  <a:pt x="79" y="383"/>
                </a:lnTo>
                <a:lnTo>
                  <a:pt x="76" y="387"/>
                </a:lnTo>
                <a:lnTo>
                  <a:pt x="75" y="392"/>
                </a:lnTo>
                <a:lnTo>
                  <a:pt x="74" y="397"/>
                </a:lnTo>
                <a:lnTo>
                  <a:pt x="73" y="401"/>
                </a:lnTo>
                <a:lnTo>
                  <a:pt x="72" y="406"/>
                </a:lnTo>
                <a:lnTo>
                  <a:pt x="72" y="410"/>
                </a:lnTo>
                <a:lnTo>
                  <a:pt x="73" y="415"/>
                </a:lnTo>
                <a:lnTo>
                  <a:pt x="74" y="420"/>
                </a:lnTo>
                <a:lnTo>
                  <a:pt x="75" y="424"/>
                </a:lnTo>
                <a:lnTo>
                  <a:pt x="77" y="428"/>
                </a:lnTo>
                <a:lnTo>
                  <a:pt x="79" y="432"/>
                </a:lnTo>
                <a:lnTo>
                  <a:pt x="82" y="436"/>
                </a:lnTo>
                <a:lnTo>
                  <a:pt x="85" y="440"/>
                </a:lnTo>
                <a:lnTo>
                  <a:pt x="88" y="443"/>
                </a:lnTo>
                <a:lnTo>
                  <a:pt x="92" y="446"/>
                </a:lnTo>
                <a:lnTo>
                  <a:pt x="92" y="446"/>
                </a:lnTo>
                <a:lnTo>
                  <a:pt x="95" y="449"/>
                </a:lnTo>
                <a:lnTo>
                  <a:pt x="99" y="450"/>
                </a:lnTo>
                <a:lnTo>
                  <a:pt x="102" y="452"/>
                </a:lnTo>
                <a:lnTo>
                  <a:pt x="106" y="453"/>
                </a:lnTo>
                <a:lnTo>
                  <a:pt x="109" y="454"/>
                </a:lnTo>
                <a:lnTo>
                  <a:pt x="113" y="455"/>
                </a:lnTo>
                <a:lnTo>
                  <a:pt x="117" y="456"/>
                </a:lnTo>
                <a:lnTo>
                  <a:pt x="121" y="456"/>
                </a:lnTo>
                <a:lnTo>
                  <a:pt x="121" y="456"/>
                </a:lnTo>
                <a:lnTo>
                  <a:pt x="124" y="456"/>
                </a:lnTo>
                <a:lnTo>
                  <a:pt x="128" y="455"/>
                </a:lnTo>
                <a:lnTo>
                  <a:pt x="128" y="455"/>
                </a:lnTo>
                <a:lnTo>
                  <a:pt x="133" y="454"/>
                </a:lnTo>
                <a:lnTo>
                  <a:pt x="138" y="453"/>
                </a:lnTo>
                <a:lnTo>
                  <a:pt x="142" y="451"/>
                </a:lnTo>
                <a:lnTo>
                  <a:pt x="146" y="449"/>
                </a:lnTo>
                <a:lnTo>
                  <a:pt x="150" y="446"/>
                </a:lnTo>
                <a:lnTo>
                  <a:pt x="153" y="443"/>
                </a:lnTo>
                <a:lnTo>
                  <a:pt x="157" y="439"/>
                </a:lnTo>
                <a:lnTo>
                  <a:pt x="160" y="436"/>
                </a:lnTo>
                <a:lnTo>
                  <a:pt x="160" y="436"/>
                </a:lnTo>
                <a:lnTo>
                  <a:pt x="162" y="432"/>
                </a:lnTo>
                <a:lnTo>
                  <a:pt x="165" y="427"/>
                </a:lnTo>
                <a:lnTo>
                  <a:pt x="166" y="423"/>
                </a:lnTo>
                <a:lnTo>
                  <a:pt x="168" y="419"/>
                </a:lnTo>
                <a:lnTo>
                  <a:pt x="169" y="414"/>
                </a:lnTo>
                <a:lnTo>
                  <a:pt x="169" y="409"/>
                </a:lnTo>
                <a:lnTo>
                  <a:pt x="169" y="405"/>
                </a:lnTo>
                <a:lnTo>
                  <a:pt x="168" y="400"/>
                </a:lnTo>
                <a:lnTo>
                  <a:pt x="168" y="400"/>
                </a:lnTo>
                <a:lnTo>
                  <a:pt x="168" y="397"/>
                </a:lnTo>
                <a:lnTo>
                  <a:pt x="167" y="394"/>
                </a:lnTo>
                <a:lnTo>
                  <a:pt x="166" y="391"/>
                </a:lnTo>
                <a:lnTo>
                  <a:pt x="165" y="388"/>
                </a:lnTo>
                <a:lnTo>
                  <a:pt x="164" y="385"/>
                </a:lnTo>
                <a:lnTo>
                  <a:pt x="162" y="383"/>
                </a:lnTo>
                <a:lnTo>
                  <a:pt x="160" y="380"/>
                </a:lnTo>
                <a:lnTo>
                  <a:pt x="158" y="378"/>
                </a:lnTo>
                <a:lnTo>
                  <a:pt x="214" y="301"/>
                </a:lnTo>
                <a:lnTo>
                  <a:pt x="214" y="301"/>
                </a:lnTo>
                <a:lnTo>
                  <a:pt x="217" y="303"/>
                </a:lnTo>
                <a:lnTo>
                  <a:pt x="220" y="304"/>
                </a:lnTo>
                <a:lnTo>
                  <a:pt x="223" y="305"/>
                </a:lnTo>
                <a:lnTo>
                  <a:pt x="225" y="305"/>
                </a:lnTo>
                <a:lnTo>
                  <a:pt x="229" y="306"/>
                </a:lnTo>
                <a:lnTo>
                  <a:pt x="232" y="306"/>
                </a:lnTo>
                <a:lnTo>
                  <a:pt x="235" y="307"/>
                </a:lnTo>
                <a:lnTo>
                  <a:pt x="238" y="307"/>
                </a:lnTo>
                <a:lnTo>
                  <a:pt x="238" y="307"/>
                </a:lnTo>
                <a:lnTo>
                  <a:pt x="241" y="307"/>
                </a:lnTo>
                <a:lnTo>
                  <a:pt x="245" y="306"/>
                </a:lnTo>
                <a:lnTo>
                  <a:pt x="248" y="306"/>
                </a:lnTo>
                <a:lnTo>
                  <a:pt x="251" y="305"/>
                </a:lnTo>
                <a:lnTo>
                  <a:pt x="254" y="305"/>
                </a:lnTo>
                <a:lnTo>
                  <a:pt x="257" y="304"/>
                </a:lnTo>
                <a:lnTo>
                  <a:pt x="259" y="303"/>
                </a:lnTo>
                <a:lnTo>
                  <a:pt x="262" y="301"/>
                </a:lnTo>
                <a:lnTo>
                  <a:pt x="318" y="378"/>
                </a:lnTo>
                <a:lnTo>
                  <a:pt x="318" y="378"/>
                </a:lnTo>
                <a:lnTo>
                  <a:pt x="316" y="381"/>
                </a:lnTo>
                <a:lnTo>
                  <a:pt x="314" y="384"/>
                </a:lnTo>
                <a:lnTo>
                  <a:pt x="312" y="387"/>
                </a:lnTo>
                <a:lnTo>
                  <a:pt x="310" y="391"/>
                </a:lnTo>
                <a:lnTo>
                  <a:pt x="309" y="395"/>
                </a:lnTo>
                <a:lnTo>
                  <a:pt x="308" y="398"/>
                </a:lnTo>
                <a:lnTo>
                  <a:pt x="308" y="402"/>
                </a:lnTo>
                <a:lnTo>
                  <a:pt x="307" y="406"/>
                </a:lnTo>
                <a:lnTo>
                  <a:pt x="307" y="410"/>
                </a:lnTo>
                <a:lnTo>
                  <a:pt x="308" y="414"/>
                </a:lnTo>
                <a:lnTo>
                  <a:pt x="308" y="418"/>
                </a:lnTo>
                <a:lnTo>
                  <a:pt x="309" y="421"/>
                </a:lnTo>
                <a:lnTo>
                  <a:pt x="310" y="425"/>
                </a:lnTo>
                <a:lnTo>
                  <a:pt x="312" y="429"/>
                </a:lnTo>
                <a:lnTo>
                  <a:pt x="314" y="432"/>
                </a:lnTo>
                <a:lnTo>
                  <a:pt x="316" y="436"/>
                </a:lnTo>
                <a:lnTo>
                  <a:pt x="316" y="436"/>
                </a:lnTo>
                <a:lnTo>
                  <a:pt x="316" y="436"/>
                </a:lnTo>
                <a:lnTo>
                  <a:pt x="319" y="439"/>
                </a:lnTo>
                <a:lnTo>
                  <a:pt x="323" y="443"/>
                </a:lnTo>
                <a:lnTo>
                  <a:pt x="326" y="446"/>
                </a:lnTo>
                <a:lnTo>
                  <a:pt x="330" y="449"/>
                </a:lnTo>
                <a:lnTo>
                  <a:pt x="334" y="451"/>
                </a:lnTo>
                <a:lnTo>
                  <a:pt x="339" y="453"/>
                </a:lnTo>
                <a:lnTo>
                  <a:pt x="343" y="454"/>
                </a:lnTo>
                <a:lnTo>
                  <a:pt x="348" y="455"/>
                </a:lnTo>
                <a:lnTo>
                  <a:pt x="348" y="455"/>
                </a:lnTo>
                <a:lnTo>
                  <a:pt x="352" y="456"/>
                </a:lnTo>
                <a:lnTo>
                  <a:pt x="356" y="456"/>
                </a:lnTo>
                <a:lnTo>
                  <a:pt x="356" y="456"/>
                </a:lnTo>
                <a:lnTo>
                  <a:pt x="359" y="456"/>
                </a:lnTo>
                <a:lnTo>
                  <a:pt x="363" y="455"/>
                </a:lnTo>
                <a:lnTo>
                  <a:pt x="367" y="454"/>
                </a:lnTo>
                <a:lnTo>
                  <a:pt x="371" y="453"/>
                </a:lnTo>
                <a:lnTo>
                  <a:pt x="374" y="452"/>
                </a:lnTo>
                <a:lnTo>
                  <a:pt x="378" y="450"/>
                </a:lnTo>
                <a:lnTo>
                  <a:pt x="381" y="449"/>
                </a:lnTo>
                <a:lnTo>
                  <a:pt x="384" y="446"/>
                </a:lnTo>
                <a:lnTo>
                  <a:pt x="384" y="446"/>
                </a:lnTo>
                <a:lnTo>
                  <a:pt x="388" y="443"/>
                </a:lnTo>
                <a:lnTo>
                  <a:pt x="391" y="440"/>
                </a:lnTo>
                <a:lnTo>
                  <a:pt x="394" y="436"/>
                </a:lnTo>
                <a:lnTo>
                  <a:pt x="397" y="432"/>
                </a:lnTo>
                <a:lnTo>
                  <a:pt x="399" y="428"/>
                </a:lnTo>
                <a:lnTo>
                  <a:pt x="401" y="424"/>
                </a:lnTo>
                <a:lnTo>
                  <a:pt x="402" y="420"/>
                </a:lnTo>
                <a:lnTo>
                  <a:pt x="403" y="415"/>
                </a:lnTo>
                <a:lnTo>
                  <a:pt x="404" y="410"/>
                </a:lnTo>
                <a:lnTo>
                  <a:pt x="404" y="406"/>
                </a:lnTo>
                <a:lnTo>
                  <a:pt x="404" y="401"/>
                </a:lnTo>
                <a:lnTo>
                  <a:pt x="403" y="397"/>
                </a:lnTo>
                <a:lnTo>
                  <a:pt x="402" y="392"/>
                </a:lnTo>
                <a:lnTo>
                  <a:pt x="400" y="387"/>
                </a:lnTo>
                <a:lnTo>
                  <a:pt x="398" y="383"/>
                </a:lnTo>
                <a:lnTo>
                  <a:pt x="395" y="379"/>
                </a:lnTo>
                <a:lnTo>
                  <a:pt x="395" y="379"/>
                </a:lnTo>
                <a:lnTo>
                  <a:pt x="392" y="376"/>
                </a:lnTo>
                <a:lnTo>
                  <a:pt x="389" y="373"/>
                </a:lnTo>
                <a:lnTo>
                  <a:pt x="387" y="370"/>
                </a:lnTo>
                <a:lnTo>
                  <a:pt x="383" y="368"/>
                </a:lnTo>
                <a:lnTo>
                  <a:pt x="380" y="366"/>
                </a:lnTo>
                <a:lnTo>
                  <a:pt x="376" y="364"/>
                </a:lnTo>
                <a:lnTo>
                  <a:pt x="373" y="362"/>
                </a:lnTo>
                <a:lnTo>
                  <a:pt x="369" y="361"/>
                </a:lnTo>
                <a:lnTo>
                  <a:pt x="366" y="360"/>
                </a:lnTo>
                <a:lnTo>
                  <a:pt x="362" y="360"/>
                </a:lnTo>
                <a:lnTo>
                  <a:pt x="358" y="360"/>
                </a:lnTo>
                <a:lnTo>
                  <a:pt x="354" y="360"/>
                </a:lnTo>
                <a:lnTo>
                  <a:pt x="350" y="360"/>
                </a:lnTo>
                <a:lnTo>
                  <a:pt x="346" y="360"/>
                </a:lnTo>
                <a:lnTo>
                  <a:pt x="342" y="361"/>
                </a:lnTo>
                <a:lnTo>
                  <a:pt x="339" y="362"/>
                </a:lnTo>
                <a:lnTo>
                  <a:pt x="283" y="287"/>
                </a:lnTo>
                <a:lnTo>
                  <a:pt x="283" y="287"/>
                </a:lnTo>
                <a:lnTo>
                  <a:pt x="286" y="282"/>
                </a:lnTo>
                <a:lnTo>
                  <a:pt x="289" y="278"/>
                </a:lnTo>
                <a:lnTo>
                  <a:pt x="292" y="274"/>
                </a:lnTo>
                <a:lnTo>
                  <a:pt x="294" y="269"/>
                </a:lnTo>
                <a:lnTo>
                  <a:pt x="296" y="263"/>
                </a:lnTo>
                <a:lnTo>
                  <a:pt x="297" y="258"/>
                </a:lnTo>
                <a:lnTo>
                  <a:pt x="298" y="252"/>
                </a:lnTo>
                <a:lnTo>
                  <a:pt x="299" y="247"/>
                </a:lnTo>
                <a:lnTo>
                  <a:pt x="299" y="247"/>
                </a:lnTo>
                <a:lnTo>
                  <a:pt x="298" y="244"/>
                </a:lnTo>
                <a:lnTo>
                  <a:pt x="298" y="241"/>
                </a:lnTo>
                <a:lnTo>
                  <a:pt x="388" y="212"/>
                </a:lnTo>
                <a:lnTo>
                  <a:pt x="388" y="212"/>
                </a:lnTo>
                <a:lnTo>
                  <a:pt x="390" y="214"/>
                </a:lnTo>
                <a:lnTo>
                  <a:pt x="391" y="217"/>
                </a:lnTo>
                <a:lnTo>
                  <a:pt x="394" y="219"/>
                </a:lnTo>
                <a:lnTo>
                  <a:pt x="396" y="221"/>
                </a:lnTo>
                <a:lnTo>
                  <a:pt x="398" y="223"/>
                </a:lnTo>
                <a:lnTo>
                  <a:pt x="400" y="225"/>
                </a:lnTo>
                <a:lnTo>
                  <a:pt x="403" y="226"/>
                </a:lnTo>
                <a:lnTo>
                  <a:pt x="405" y="228"/>
                </a:lnTo>
                <a:lnTo>
                  <a:pt x="408" y="229"/>
                </a:lnTo>
                <a:lnTo>
                  <a:pt x="411" y="230"/>
                </a:lnTo>
                <a:lnTo>
                  <a:pt x="414" y="231"/>
                </a:lnTo>
                <a:lnTo>
                  <a:pt x="416" y="232"/>
                </a:lnTo>
                <a:lnTo>
                  <a:pt x="419" y="233"/>
                </a:lnTo>
                <a:lnTo>
                  <a:pt x="422" y="233"/>
                </a:lnTo>
                <a:lnTo>
                  <a:pt x="425" y="234"/>
                </a:lnTo>
                <a:lnTo>
                  <a:pt x="428" y="234"/>
                </a:lnTo>
                <a:lnTo>
                  <a:pt x="428" y="234"/>
                </a:lnTo>
                <a:lnTo>
                  <a:pt x="432" y="233"/>
                </a:lnTo>
                <a:lnTo>
                  <a:pt x="436" y="233"/>
                </a:lnTo>
                <a:lnTo>
                  <a:pt x="439" y="232"/>
                </a:lnTo>
                <a:lnTo>
                  <a:pt x="443" y="231"/>
                </a:lnTo>
                <a:lnTo>
                  <a:pt x="443" y="231"/>
                </a:lnTo>
                <a:lnTo>
                  <a:pt x="443" y="231"/>
                </a:lnTo>
                <a:lnTo>
                  <a:pt x="448" y="230"/>
                </a:lnTo>
                <a:lnTo>
                  <a:pt x="452" y="227"/>
                </a:lnTo>
                <a:lnTo>
                  <a:pt x="456" y="225"/>
                </a:lnTo>
                <a:lnTo>
                  <a:pt x="460" y="222"/>
                </a:lnTo>
                <a:lnTo>
                  <a:pt x="463" y="219"/>
                </a:lnTo>
                <a:lnTo>
                  <a:pt x="466" y="215"/>
                </a:lnTo>
                <a:lnTo>
                  <a:pt x="469" y="212"/>
                </a:lnTo>
                <a:lnTo>
                  <a:pt x="471" y="207"/>
                </a:lnTo>
                <a:lnTo>
                  <a:pt x="471" y="207"/>
                </a:lnTo>
                <a:lnTo>
                  <a:pt x="473" y="203"/>
                </a:lnTo>
                <a:lnTo>
                  <a:pt x="475" y="198"/>
                </a:lnTo>
                <a:lnTo>
                  <a:pt x="476" y="194"/>
                </a:lnTo>
                <a:lnTo>
                  <a:pt x="477" y="189"/>
                </a:lnTo>
                <a:lnTo>
                  <a:pt x="477" y="184"/>
                </a:lnTo>
                <a:lnTo>
                  <a:pt x="476" y="180"/>
                </a:lnTo>
                <a:lnTo>
                  <a:pt x="476" y="175"/>
                </a:lnTo>
                <a:lnTo>
                  <a:pt x="474" y="171"/>
                </a:lnTo>
                <a:lnTo>
                  <a:pt x="474" y="171"/>
                </a:lnTo>
                <a:close/>
                <a:moveTo>
                  <a:pt x="41" y="207"/>
                </a:moveTo>
                <a:lnTo>
                  <a:pt x="41" y="207"/>
                </a:lnTo>
                <a:lnTo>
                  <a:pt x="39" y="206"/>
                </a:lnTo>
                <a:lnTo>
                  <a:pt x="37" y="205"/>
                </a:lnTo>
                <a:lnTo>
                  <a:pt x="35" y="204"/>
                </a:lnTo>
                <a:lnTo>
                  <a:pt x="33" y="203"/>
                </a:lnTo>
                <a:lnTo>
                  <a:pt x="31" y="201"/>
                </a:lnTo>
                <a:lnTo>
                  <a:pt x="30" y="200"/>
                </a:lnTo>
                <a:lnTo>
                  <a:pt x="29" y="198"/>
                </a:lnTo>
                <a:lnTo>
                  <a:pt x="28" y="196"/>
                </a:lnTo>
                <a:lnTo>
                  <a:pt x="27" y="194"/>
                </a:lnTo>
                <a:lnTo>
                  <a:pt x="26" y="192"/>
                </a:lnTo>
                <a:lnTo>
                  <a:pt x="25" y="190"/>
                </a:lnTo>
                <a:lnTo>
                  <a:pt x="25" y="187"/>
                </a:lnTo>
                <a:lnTo>
                  <a:pt x="25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78"/>
                </a:lnTo>
                <a:lnTo>
                  <a:pt x="26" y="178"/>
                </a:lnTo>
                <a:lnTo>
                  <a:pt x="27" y="177"/>
                </a:lnTo>
                <a:lnTo>
                  <a:pt x="28" y="175"/>
                </a:lnTo>
                <a:lnTo>
                  <a:pt x="29" y="173"/>
                </a:lnTo>
                <a:lnTo>
                  <a:pt x="30" y="172"/>
                </a:lnTo>
                <a:lnTo>
                  <a:pt x="32" y="169"/>
                </a:lnTo>
                <a:lnTo>
                  <a:pt x="35" y="167"/>
                </a:lnTo>
                <a:lnTo>
                  <a:pt x="38" y="165"/>
                </a:lnTo>
                <a:lnTo>
                  <a:pt x="41" y="164"/>
                </a:lnTo>
                <a:lnTo>
                  <a:pt x="45" y="163"/>
                </a:lnTo>
                <a:lnTo>
                  <a:pt x="48" y="163"/>
                </a:lnTo>
                <a:lnTo>
                  <a:pt x="48" y="163"/>
                </a:lnTo>
                <a:lnTo>
                  <a:pt x="52" y="163"/>
                </a:lnTo>
                <a:lnTo>
                  <a:pt x="55" y="164"/>
                </a:lnTo>
                <a:lnTo>
                  <a:pt x="55" y="164"/>
                </a:lnTo>
                <a:lnTo>
                  <a:pt x="57" y="165"/>
                </a:lnTo>
                <a:lnTo>
                  <a:pt x="59" y="166"/>
                </a:lnTo>
                <a:lnTo>
                  <a:pt x="61" y="167"/>
                </a:lnTo>
                <a:lnTo>
                  <a:pt x="63" y="168"/>
                </a:lnTo>
                <a:lnTo>
                  <a:pt x="65" y="170"/>
                </a:lnTo>
                <a:lnTo>
                  <a:pt x="66" y="171"/>
                </a:lnTo>
                <a:lnTo>
                  <a:pt x="67" y="173"/>
                </a:lnTo>
                <a:lnTo>
                  <a:pt x="68" y="175"/>
                </a:lnTo>
                <a:lnTo>
                  <a:pt x="68" y="175"/>
                </a:lnTo>
                <a:lnTo>
                  <a:pt x="69" y="177"/>
                </a:lnTo>
                <a:lnTo>
                  <a:pt x="70" y="179"/>
                </a:lnTo>
                <a:lnTo>
                  <a:pt x="71" y="182"/>
                </a:lnTo>
                <a:lnTo>
                  <a:pt x="71" y="184"/>
                </a:lnTo>
                <a:lnTo>
                  <a:pt x="71" y="186"/>
                </a:lnTo>
                <a:lnTo>
                  <a:pt x="71" y="188"/>
                </a:lnTo>
                <a:lnTo>
                  <a:pt x="70" y="190"/>
                </a:lnTo>
                <a:lnTo>
                  <a:pt x="70" y="192"/>
                </a:lnTo>
                <a:lnTo>
                  <a:pt x="70" y="192"/>
                </a:lnTo>
                <a:lnTo>
                  <a:pt x="69" y="195"/>
                </a:lnTo>
                <a:lnTo>
                  <a:pt x="68" y="197"/>
                </a:lnTo>
                <a:lnTo>
                  <a:pt x="67" y="199"/>
                </a:lnTo>
                <a:lnTo>
                  <a:pt x="65" y="200"/>
                </a:lnTo>
                <a:lnTo>
                  <a:pt x="64" y="202"/>
                </a:lnTo>
                <a:lnTo>
                  <a:pt x="62" y="203"/>
                </a:lnTo>
                <a:lnTo>
                  <a:pt x="60" y="205"/>
                </a:lnTo>
                <a:lnTo>
                  <a:pt x="59" y="206"/>
                </a:lnTo>
                <a:lnTo>
                  <a:pt x="56" y="207"/>
                </a:lnTo>
                <a:lnTo>
                  <a:pt x="54" y="207"/>
                </a:lnTo>
                <a:lnTo>
                  <a:pt x="52" y="208"/>
                </a:lnTo>
                <a:lnTo>
                  <a:pt x="50" y="208"/>
                </a:lnTo>
                <a:lnTo>
                  <a:pt x="48" y="208"/>
                </a:lnTo>
                <a:lnTo>
                  <a:pt x="45" y="208"/>
                </a:lnTo>
                <a:lnTo>
                  <a:pt x="43" y="208"/>
                </a:lnTo>
                <a:lnTo>
                  <a:pt x="41" y="207"/>
                </a:lnTo>
                <a:lnTo>
                  <a:pt x="41" y="207"/>
                </a:lnTo>
                <a:close/>
                <a:moveTo>
                  <a:pt x="215" y="48"/>
                </a:moveTo>
                <a:lnTo>
                  <a:pt x="215" y="48"/>
                </a:lnTo>
                <a:lnTo>
                  <a:pt x="215" y="46"/>
                </a:lnTo>
                <a:lnTo>
                  <a:pt x="216" y="44"/>
                </a:lnTo>
                <a:lnTo>
                  <a:pt x="216" y="42"/>
                </a:lnTo>
                <a:lnTo>
                  <a:pt x="217" y="40"/>
                </a:lnTo>
                <a:lnTo>
                  <a:pt x="218" y="38"/>
                </a:lnTo>
                <a:lnTo>
                  <a:pt x="219" y="36"/>
                </a:lnTo>
                <a:lnTo>
                  <a:pt x="220" y="34"/>
                </a:lnTo>
                <a:lnTo>
                  <a:pt x="222" y="32"/>
                </a:lnTo>
                <a:lnTo>
                  <a:pt x="223" y="31"/>
                </a:lnTo>
                <a:lnTo>
                  <a:pt x="225" y="30"/>
                </a:lnTo>
                <a:lnTo>
                  <a:pt x="227" y="28"/>
                </a:lnTo>
                <a:lnTo>
                  <a:pt x="229" y="27"/>
                </a:lnTo>
                <a:lnTo>
                  <a:pt x="231" y="27"/>
                </a:lnTo>
                <a:lnTo>
                  <a:pt x="233" y="26"/>
                </a:lnTo>
                <a:lnTo>
                  <a:pt x="236" y="26"/>
                </a:lnTo>
                <a:lnTo>
                  <a:pt x="238" y="26"/>
                </a:lnTo>
                <a:lnTo>
                  <a:pt x="238" y="26"/>
                </a:lnTo>
                <a:lnTo>
                  <a:pt x="240" y="26"/>
                </a:lnTo>
                <a:lnTo>
                  <a:pt x="243" y="26"/>
                </a:lnTo>
                <a:lnTo>
                  <a:pt x="245" y="27"/>
                </a:lnTo>
                <a:lnTo>
                  <a:pt x="247" y="27"/>
                </a:lnTo>
                <a:lnTo>
                  <a:pt x="249" y="28"/>
                </a:lnTo>
                <a:lnTo>
                  <a:pt x="251" y="30"/>
                </a:lnTo>
                <a:lnTo>
                  <a:pt x="253" y="31"/>
                </a:lnTo>
                <a:lnTo>
                  <a:pt x="254" y="32"/>
                </a:lnTo>
                <a:lnTo>
                  <a:pt x="256" y="34"/>
                </a:lnTo>
                <a:lnTo>
                  <a:pt x="257" y="36"/>
                </a:lnTo>
                <a:lnTo>
                  <a:pt x="258" y="38"/>
                </a:lnTo>
                <a:lnTo>
                  <a:pt x="259" y="40"/>
                </a:lnTo>
                <a:lnTo>
                  <a:pt x="260" y="42"/>
                </a:lnTo>
                <a:lnTo>
                  <a:pt x="260" y="44"/>
                </a:lnTo>
                <a:lnTo>
                  <a:pt x="261" y="46"/>
                </a:lnTo>
                <a:lnTo>
                  <a:pt x="261" y="48"/>
                </a:lnTo>
                <a:lnTo>
                  <a:pt x="261" y="48"/>
                </a:lnTo>
                <a:lnTo>
                  <a:pt x="261" y="51"/>
                </a:lnTo>
                <a:lnTo>
                  <a:pt x="260" y="53"/>
                </a:lnTo>
                <a:lnTo>
                  <a:pt x="260" y="55"/>
                </a:lnTo>
                <a:lnTo>
                  <a:pt x="259" y="57"/>
                </a:lnTo>
                <a:lnTo>
                  <a:pt x="258" y="59"/>
                </a:lnTo>
                <a:lnTo>
                  <a:pt x="257" y="61"/>
                </a:lnTo>
                <a:lnTo>
                  <a:pt x="256" y="63"/>
                </a:lnTo>
                <a:lnTo>
                  <a:pt x="254" y="64"/>
                </a:lnTo>
                <a:lnTo>
                  <a:pt x="253" y="66"/>
                </a:lnTo>
                <a:lnTo>
                  <a:pt x="251" y="67"/>
                </a:lnTo>
                <a:lnTo>
                  <a:pt x="249" y="68"/>
                </a:lnTo>
                <a:lnTo>
                  <a:pt x="247" y="69"/>
                </a:lnTo>
                <a:lnTo>
                  <a:pt x="245" y="70"/>
                </a:lnTo>
                <a:lnTo>
                  <a:pt x="243" y="70"/>
                </a:lnTo>
                <a:lnTo>
                  <a:pt x="240" y="71"/>
                </a:lnTo>
                <a:lnTo>
                  <a:pt x="238" y="71"/>
                </a:lnTo>
                <a:lnTo>
                  <a:pt x="238" y="71"/>
                </a:lnTo>
                <a:lnTo>
                  <a:pt x="236" y="71"/>
                </a:lnTo>
                <a:lnTo>
                  <a:pt x="233" y="70"/>
                </a:lnTo>
                <a:lnTo>
                  <a:pt x="231" y="70"/>
                </a:lnTo>
                <a:lnTo>
                  <a:pt x="229" y="69"/>
                </a:lnTo>
                <a:lnTo>
                  <a:pt x="227" y="68"/>
                </a:lnTo>
                <a:lnTo>
                  <a:pt x="225" y="67"/>
                </a:lnTo>
                <a:lnTo>
                  <a:pt x="223" y="66"/>
                </a:lnTo>
                <a:lnTo>
                  <a:pt x="222" y="64"/>
                </a:lnTo>
                <a:lnTo>
                  <a:pt x="220" y="63"/>
                </a:lnTo>
                <a:lnTo>
                  <a:pt x="219" y="61"/>
                </a:lnTo>
                <a:lnTo>
                  <a:pt x="218" y="59"/>
                </a:lnTo>
                <a:lnTo>
                  <a:pt x="217" y="57"/>
                </a:lnTo>
                <a:lnTo>
                  <a:pt x="216" y="55"/>
                </a:lnTo>
                <a:lnTo>
                  <a:pt x="216" y="53"/>
                </a:lnTo>
                <a:lnTo>
                  <a:pt x="215" y="51"/>
                </a:lnTo>
                <a:lnTo>
                  <a:pt x="215" y="48"/>
                </a:lnTo>
                <a:lnTo>
                  <a:pt x="215" y="48"/>
                </a:lnTo>
                <a:close/>
                <a:moveTo>
                  <a:pt x="139" y="421"/>
                </a:moveTo>
                <a:lnTo>
                  <a:pt x="139" y="421"/>
                </a:lnTo>
                <a:lnTo>
                  <a:pt x="138" y="422"/>
                </a:lnTo>
                <a:lnTo>
                  <a:pt x="136" y="424"/>
                </a:lnTo>
                <a:lnTo>
                  <a:pt x="134" y="426"/>
                </a:lnTo>
                <a:lnTo>
                  <a:pt x="133" y="427"/>
                </a:lnTo>
                <a:lnTo>
                  <a:pt x="131" y="428"/>
                </a:lnTo>
                <a:lnTo>
                  <a:pt x="129" y="429"/>
                </a:lnTo>
                <a:lnTo>
                  <a:pt x="126" y="429"/>
                </a:lnTo>
                <a:lnTo>
                  <a:pt x="124" y="430"/>
                </a:lnTo>
                <a:lnTo>
                  <a:pt x="124" y="430"/>
                </a:lnTo>
                <a:lnTo>
                  <a:pt x="122" y="430"/>
                </a:lnTo>
                <a:lnTo>
                  <a:pt x="120" y="430"/>
                </a:lnTo>
                <a:lnTo>
                  <a:pt x="117" y="430"/>
                </a:lnTo>
                <a:lnTo>
                  <a:pt x="115" y="430"/>
                </a:lnTo>
                <a:lnTo>
                  <a:pt x="113" y="429"/>
                </a:lnTo>
                <a:lnTo>
                  <a:pt x="111" y="428"/>
                </a:lnTo>
                <a:lnTo>
                  <a:pt x="109" y="427"/>
                </a:lnTo>
                <a:lnTo>
                  <a:pt x="107" y="426"/>
                </a:lnTo>
                <a:lnTo>
                  <a:pt x="107" y="426"/>
                </a:lnTo>
                <a:lnTo>
                  <a:pt x="105" y="424"/>
                </a:lnTo>
                <a:lnTo>
                  <a:pt x="104" y="423"/>
                </a:lnTo>
                <a:lnTo>
                  <a:pt x="102" y="421"/>
                </a:lnTo>
                <a:lnTo>
                  <a:pt x="101" y="419"/>
                </a:lnTo>
                <a:lnTo>
                  <a:pt x="100" y="417"/>
                </a:lnTo>
                <a:lnTo>
                  <a:pt x="99" y="415"/>
                </a:lnTo>
                <a:lnTo>
                  <a:pt x="98" y="413"/>
                </a:lnTo>
                <a:lnTo>
                  <a:pt x="98" y="411"/>
                </a:lnTo>
                <a:lnTo>
                  <a:pt x="98" y="409"/>
                </a:lnTo>
                <a:lnTo>
                  <a:pt x="98" y="407"/>
                </a:lnTo>
                <a:lnTo>
                  <a:pt x="98" y="404"/>
                </a:lnTo>
                <a:lnTo>
                  <a:pt x="98" y="402"/>
                </a:lnTo>
                <a:lnTo>
                  <a:pt x="99" y="400"/>
                </a:lnTo>
                <a:lnTo>
                  <a:pt x="100" y="398"/>
                </a:lnTo>
                <a:lnTo>
                  <a:pt x="101" y="396"/>
                </a:lnTo>
                <a:lnTo>
                  <a:pt x="102" y="394"/>
                </a:lnTo>
                <a:lnTo>
                  <a:pt x="102" y="394"/>
                </a:lnTo>
                <a:lnTo>
                  <a:pt x="103" y="392"/>
                </a:lnTo>
                <a:lnTo>
                  <a:pt x="105" y="391"/>
                </a:lnTo>
                <a:lnTo>
                  <a:pt x="107" y="389"/>
                </a:lnTo>
                <a:lnTo>
                  <a:pt x="109" y="388"/>
                </a:lnTo>
                <a:lnTo>
                  <a:pt x="111" y="387"/>
                </a:lnTo>
                <a:lnTo>
                  <a:pt x="113" y="386"/>
                </a:lnTo>
                <a:lnTo>
                  <a:pt x="115" y="385"/>
                </a:lnTo>
                <a:lnTo>
                  <a:pt x="117" y="385"/>
                </a:lnTo>
                <a:lnTo>
                  <a:pt x="119" y="385"/>
                </a:lnTo>
                <a:lnTo>
                  <a:pt x="121" y="385"/>
                </a:lnTo>
                <a:lnTo>
                  <a:pt x="124" y="385"/>
                </a:lnTo>
                <a:lnTo>
                  <a:pt x="126" y="385"/>
                </a:lnTo>
                <a:lnTo>
                  <a:pt x="128" y="386"/>
                </a:lnTo>
                <a:lnTo>
                  <a:pt x="130" y="387"/>
                </a:lnTo>
                <a:lnTo>
                  <a:pt x="132" y="388"/>
                </a:lnTo>
                <a:lnTo>
                  <a:pt x="134" y="389"/>
                </a:lnTo>
                <a:lnTo>
                  <a:pt x="134" y="389"/>
                </a:lnTo>
                <a:lnTo>
                  <a:pt x="136" y="391"/>
                </a:lnTo>
                <a:lnTo>
                  <a:pt x="138" y="392"/>
                </a:lnTo>
                <a:lnTo>
                  <a:pt x="139" y="394"/>
                </a:lnTo>
                <a:lnTo>
                  <a:pt x="140" y="396"/>
                </a:lnTo>
                <a:lnTo>
                  <a:pt x="141" y="397"/>
                </a:lnTo>
                <a:lnTo>
                  <a:pt x="142" y="399"/>
                </a:lnTo>
                <a:lnTo>
                  <a:pt x="143" y="402"/>
                </a:lnTo>
                <a:lnTo>
                  <a:pt x="143" y="404"/>
                </a:lnTo>
                <a:lnTo>
                  <a:pt x="143" y="404"/>
                </a:lnTo>
                <a:lnTo>
                  <a:pt x="144" y="406"/>
                </a:lnTo>
                <a:lnTo>
                  <a:pt x="144" y="408"/>
                </a:lnTo>
                <a:lnTo>
                  <a:pt x="143" y="410"/>
                </a:lnTo>
                <a:lnTo>
                  <a:pt x="143" y="413"/>
                </a:lnTo>
                <a:lnTo>
                  <a:pt x="142" y="415"/>
                </a:lnTo>
                <a:lnTo>
                  <a:pt x="141" y="417"/>
                </a:lnTo>
                <a:lnTo>
                  <a:pt x="140" y="419"/>
                </a:lnTo>
                <a:lnTo>
                  <a:pt x="139" y="421"/>
                </a:lnTo>
                <a:lnTo>
                  <a:pt x="139" y="421"/>
                </a:lnTo>
                <a:close/>
                <a:moveTo>
                  <a:pt x="203" y="247"/>
                </a:moveTo>
                <a:lnTo>
                  <a:pt x="203" y="247"/>
                </a:lnTo>
                <a:lnTo>
                  <a:pt x="203" y="243"/>
                </a:lnTo>
                <a:lnTo>
                  <a:pt x="204" y="240"/>
                </a:lnTo>
                <a:lnTo>
                  <a:pt x="205" y="237"/>
                </a:lnTo>
                <a:lnTo>
                  <a:pt x="206" y="233"/>
                </a:lnTo>
                <a:lnTo>
                  <a:pt x="208" y="230"/>
                </a:lnTo>
                <a:lnTo>
                  <a:pt x="209" y="227"/>
                </a:lnTo>
                <a:lnTo>
                  <a:pt x="211" y="225"/>
                </a:lnTo>
                <a:lnTo>
                  <a:pt x="214" y="222"/>
                </a:lnTo>
                <a:lnTo>
                  <a:pt x="216" y="220"/>
                </a:lnTo>
                <a:lnTo>
                  <a:pt x="219" y="218"/>
                </a:lnTo>
                <a:lnTo>
                  <a:pt x="222" y="216"/>
                </a:lnTo>
                <a:lnTo>
                  <a:pt x="225" y="215"/>
                </a:lnTo>
                <a:lnTo>
                  <a:pt x="228" y="214"/>
                </a:lnTo>
                <a:lnTo>
                  <a:pt x="231" y="213"/>
                </a:lnTo>
                <a:lnTo>
                  <a:pt x="235" y="213"/>
                </a:lnTo>
                <a:lnTo>
                  <a:pt x="238" y="212"/>
                </a:lnTo>
                <a:lnTo>
                  <a:pt x="238" y="212"/>
                </a:lnTo>
                <a:lnTo>
                  <a:pt x="242" y="213"/>
                </a:lnTo>
                <a:lnTo>
                  <a:pt x="245" y="213"/>
                </a:lnTo>
                <a:lnTo>
                  <a:pt x="248" y="214"/>
                </a:lnTo>
                <a:lnTo>
                  <a:pt x="252" y="215"/>
                </a:lnTo>
                <a:lnTo>
                  <a:pt x="255" y="216"/>
                </a:lnTo>
                <a:lnTo>
                  <a:pt x="258" y="218"/>
                </a:lnTo>
                <a:lnTo>
                  <a:pt x="260" y="220"/>
                </a:lnTo>
                <a:lnTo>
                  <a:pt x="263" y="222"/>
                </a:lnTo>
                <a:lnTo>
                  <a:pt x="265" y="225"/>
                </a:lnTo>
                <a:lnTo>
                  <a:pt x="267" y="227"/>
                </a:lnTo>
                <a:lnTo>
                  <a:pt x="269" y="230"/>
                </a:lnTo>
                <a:lnTo>
                  <a:pt x="270" y="233"/>
                </a:lnTo>
                <a:lnTo>
                  <a:pt x="271" y="237"/>
                </a:lnTo>
                <a:lnTo>
                  <a:pt x="272" y="240"/>
                </a:lnTo>
                <a:lnTo>
                  <a:pt x="273" y="243"/>
                </a:lnTo>
                <a:lnTo>
                  <a:pt x="273" y="247"/>
                </a:lnTo>
                <a:lnTo>
                  <a:pt x="273" y="247"/>
                </a:lnTo>
                <a:lnTo>
                  <a:pt x="273" y="251"/>
                </a:lnTo>
                <a:lnTo>
                  <a:pt x="272" y="254"/>
                </a:lnTo>
                <a:lnTo>
                  <a:pt x="271" y="257"/>
                </a:lnTo>
                <a:lnTo>
                  <a:pt x="270" y="260"/>
                </a:lnTo>
                <a:lnTo>
                  <a:pt x="269" y="263"/>
                </a:lnTo>
                <a:lnTo>
                  <a:pt x="267" y="266"/>
                </a:lnTo>
                <a:lnTo>
                  <a:pt x="265" y="269"/>
                </a:lnTo>
                <a:lnTo>
                  <a:pt x="263" y="271"/>
                </a:lnTo>
                <a:lnTo>
                  <a:pt x="260" y="274"/>
                </a:lnTo>
                <a:lnTo>
                  <a:pt x="258" y="275"/>
                </a:lnTo>
                <a:lnTo>
                  <a:pt x="255" y="277"/>
                </a:lnTo>
                <a:lnTo>
                  <a:pt x="252" y="279"/>
                </a:lnTo>
                <a:lnTo>
                  <a:pt x="248" y="280"/>
                </a:lnTo>
                <a:lnTo>
                  <a:pt x="245" y="281"/>
                </a:lnTo>
                <a:lnTo>
                  <a:pt x="242" y="281"/>
                </a:lnTo>
                <a:lnTo>
                  <a:pt x="238" y="281"/>
                </a:lnTo>
                <a:lnTo>
                  <a:pt x="238" y="281"/>
                </a:lnTo>
                <a:lnTo>
                  <a:pt x="235" y="281"/>
                </a:lnTo>
                <a:lnTo>
                  <a:pt x="231" y="281"/>
                </a:lnTo>
                <a:lnTo>
                  <a:pt x="228" y="280"/>
                </a:lnTo>
                <a:lnTo>
                  <a:pt x="225" y="279"/>
                </a:lnTo>
                <a:lnTo>
                  <a:pt x="222" y="277"/>
                </a:lnTo>
                <a:lnTo>
                  <a:pt x="219" y="275"/>
                </a:lnTo>
                <a:lnTo>
                  <a:pt x="216" y="274"/>
                </a:lnTo>
                <a:lnTo>
                  <a:pt x="214" y="271"/>
                </a:lnTo>
                <a:lnTo>
                  <a:pt x="211" y="269"/>
                </a:lnTo>
                <a:lnTo>
                  <a:pt x="209" y="266"/>
                </a:lnTo>
                <a:lnTo>
                  <a:pt x="208" y="263"/>
                </a:lnTo>
                <a:lnTo>
                  <a:pt x="206" y="260"/>
                </a:lnTo>
                <a:lnTo>
                  <a:pt x="205" y="257"/>
                </a:lnTo>
                <a:lnTo>
                  <a:pt x="204" y="254"/>
                </a:lnTo>
                <a:lnTo>
                  <a:pt x="203" y="251"/>
                </a:lnTo>
                <a:lnTo>
                  <a:pt x="203" y="247"/>
                </a:lnTo>
                <a:lnTo>
                  <a:pt x="203" y="247"/>
                </a:lnTo>
                <a:close/>
                <a:moveTo>
                  <a:pt x="374" y="394"/>
                </a:moveTo>
                <a:lnTo>
                  <a:pt x="374" y="394"/>
                </a:lnTo>
                <a:lnTo>
                  <a:pt x="375" y="396"/>
                </a:lnTo>
                <a:lnTo>
                  <a:pt x="376" y="398"/>
                </a:lnTo>
                <a:lnTo>
                  <a:pt x="377" y="400"/>
                </a:lnTo>
                <a:lnTo>
                  <a:pt x="378" y="402"/>
                </a:lnTo>
                <a:lnTo>
                  <a:pt x="378" y="404"/>
                </a:lnTo>
                <a:lnTo>
                  <a:pt x="379" y="407"/>
                </a:lnTo>
                <a:lnTo>
                  <a:pt x="378" y="409"/>
                </a:lnTo>
                <a:lnTo>
                  <a:pt x="378" y="411"/>
                </a:lnTo>
                <a:lnTo>
                  <a:pt x="378" y="413"/>
                </a:lnTo>
                <a:lnTo>
                  <a:pt x="377" y="415"/>
                </a:lnTo>
                <a:lnTo>
                  <a:pt x="376" y="417"/>
                </a:lnTo>
                <a:lnTo>
                  <a:pt x="375" y="419"/>
                </a:lnTo>
                <a:lnTo>
                  <a:pt x="374" y="421"/>
                </a:lnTo>
                <a:lnTo>
                  <a:pt x="373" y="423"/>
                </a:lnTo>
                <a:lnTo>
                  <a:pt x="371" y="424"/>
                </a:lnTo>
                <a:lnTo>
                  <a:pt x="369" y="426"/>
                </a:lnTo>
                <a:lnTo>
                  <a:pt x="369" y="426"/>
                </a:lnTo>
                <a:lnTo>
                  <a:pt x="367" y="427"/>
                </a:lnTo>
                <a:lnTo>
                  <a:pt x="365" y="428"/>
                </a:lnTo>
                <a:lnTo>
                  <a:pt x="363" y="429"/>
                </a:lnTo>
                <a:lnTo>
                  <a:pt x="361" y="430"/>
                </a:lnTo>
                <a:lnTo>
                  <a:pt x="359" y="430"/>
                </a:lnTo>
                <a:lnTo>
                  <a:pt x="357" y="430"/>
                </a:lnTo>
                <a:lnTo>
                  <a:pt x="354" y="430"/>
                </a:lnTo>
                <a:lnTo>
                  <a:pt x="352" y="430"/>
                </a:lnTo>
                <a:lnTo>
                  <a:pt x="352" y="430"/>
                </a:lnTo>
                <a:lnTo>
                  <a:pt x="350" y="429"/>
                </a:lnTo>
                <a:lnTo>
                  <a:pt x="348" y="429"/>
                </a:lnTo>
                <a:lnTo>
                  <a:pt x="346" y="428"/>
                </a:lnTo>
                <a:lnTo>
                  <a:pt x="344" y="427"/>
                </a:lnTo>
                <a:lnTo>
                  <a:pt x="342" y="426"/>
                </a:lnTo>
                <a:lnTo>
                  <a:pt x="340" y="424"/>
                </a:lnTo>
                <a:lnTo>
                  <a:pt x="338" y="422"/>
                </a:lnTo>
                <a:lnTo>
                  <a:pt x="337" y="421"/>
                </a:lnTo>
                <a:lnTo>
                  <a:pt x="337" y="421"/>
                </a:lnTo>
                <a:lnTo>
                  <a:pt x="336" y="419"/>
                </a:lnTo>
                <a:lnTo>
                  <a:pt x="335" y="417"/>
                </a:lnTo>
                <a:lnTo>
                  <a:pt x="334" y="415"/>
                </a:lnTo>
                <a:lnTo>
                  <a:pt x="333" y="413"/>
                </a:lnTo>
                <a:lnTo>
                  <a:pt x="333" y="410"/>
                </a:lnTo>
                <a:lnTo>
                  <a:pt x="333" y="408"/>
                </a:lnTo>
                <a:lnTo>
                  <a:pt x="333" y="406"/>
                </a:lnTo>
                <a:lnTo>
                  <a:pt x="333" y="404"/>
                </a:lnTo>
                <a:lnTo>
                  <a:pt x="333" y="402"/>
                </a:lnTo>
                <a:lnTo>
                  <a:pt x="334" y="400"/>
                </a:lnTo>
                <a:lnTo>
                  <a:pt x="335" y="398"/>
                </a:lnTo>
                <a:lnTo>
                  <a:pt x="336" y="396"/>
                </a:lnTo>
                <a:lnTo>
                  <a:pt x="337" y="394"/>
                </a:lnTo>
                <a:lnTo>
                  <a:pt x="339" y="392"/>
                </a:lnTo>
                <a:lnTo>
                  <a:pt x="340" y="391"/>
                </a:lnTo>
                <a:lnTo>
                  <a:pt x="342" y="389"/>
                </a:lnTo>
                <a:lnTo>
                  <a:pt x="342" y="389"/>
                </a:lnTo>
                <a:lnTo>
                  <a:pt x="342" y="389"/>
                </a:lnTo>
                <a:lnTo>
                  <a:pt x="342" y="389"/>
                </a:lnTo>
                <a:lnTo>
                  <a:pt x="342" y="389"/>
                </a:lnTo>
                <a:lnTo>
                  <a:pt x="342" y="389"/>
                </a:lnTo>
                <a:lnTo>
                  <a:pt x="344" y="388"/>
                </a:lnTo>
                <a:lnTo>
                  <a:pt x="346" y="387"/>
                </a:lnTo>
                <a:lnTo>
                  <a:pt x="348" y="386"/>
                </a:lnTo>
                <a:lnTo>
                  <a:pt x="351" y="385"/>
                </a:lnTo>
                <a:lnTo>
                  <a:pt x="353" y="385"/>
                </a:lnTo>
                <a:lnTo>
                  <a:pt x="355" y="385"/>
                </a:lnTo>
                <a:lnTo>
                  <a:pt x="357" y="385"/>
                </a:lnTo>
                <a:lnTo>
                  <a:pt x="359" y="385"/>
                </a:lnTo>
                <a:lnTo>
                  <a:pt x="361" y="385"/>
                </a:lnTo>
                <a:lnTo>
                  <a:pt x="363" y="386"/>
                </a:lnTo>
                <a:lnTo>
                  <a:pt x="366" y="387"/>
                </a:lnTo>
                <a:lnTo>
                  <a:pt x="367" y="388"/>
                </a:lnTo>
                <a:lnTo>
                  <a:pt x="369" y="389"/>
                </a:lnTo>
                <a:lnTo>
                  <a:pt x="371" y="391"/>
                </a:lnTo>
                <a:lnTo>
                  <a:pt x="373" y="392"/>
                </a:lnTo>
                <a:lnTo>
                  <a:pt x="374" y="394"/>
                </a:lnTo>
                <a:lnTo>
                  <a:pt x="374" y="394"/>
                </a:lnTo>
                <a:close/>
                <a:moveTo>
                  <a:pt x="449" y="196"/>
                </a:moveTo>
                <a:lnTo>
                  <a:pt x="449" y="196"/>
                </a:lnTo>
                <a:lnTo>
                  <a:pt x="447" y="198"/>
                </a:lnTo>
                <a:lnTo>
                  <a:pt x="446" y="200"/>
                </a:lnTo>
                <a:lnTo>
                  <a:pt x="445" y="201"/>
                </a:lnTo>
                <a:lnTo>
                  <a:pt x="443" y="203"/>
                </a:lnTo>
                <a:lnTo>
                  <a:pt x="441" y="204"/>
                </a:lnTo>
                <a:lnTo>
                  <a:pt x="439" y="205"/>
                </a:lnTo>
                <a:lnTo>
                  <a:pt x="437" y="206"/>
                </a:lnTo>
                <a:lnTo>
                  <a:pt x="435" y="207"/>
                </a:lnTo>
                <a:lnTo>
                  <a:pt x="435" y="207"/>
                </a:lnTo>
                <a:lnTo>
                  <a:pt x="433" y="208"/>
                </a:lnTo>
                <a:lnTo>
                  <a:pt x="431" y="208"/>
                </a:lnTo>
                <a:lnTo>
                  <a:pt x="429" y="208"/>
                </a:lnTo>
                <a:lnTo>
                  <a:pt x="426" y="208"/>
                </a:lnTo>
                <a:lnTo>
                  <a:pt x="424" y="208"/>
                </a:lnTo>
                <a:lnTo>
                  <a:pt x="422" y="207"/>
                </a:lnTo>
                <a:lnTo>
                  <a:pt x="420" y="207"/>
                </a:lnTo>
                <a:lnTo>
                  <a:pt x="418" y="206"/>
                </a:lnTo>
                <a:lnTo>
                  <a:pt x="416" y="205"/>
                </a:lnTo>
                <a:lnTo>
                  <a:pt x="414" y="203"/>
                </a:lnTo>
                <a:lnTo>
                  <a:pt x="412" y="202"/>
                </a:lnTo>
                <a:lnTo>
                  <a:pt x="411" y="200"/>
                </a:lnTo>
                <a:lnTo>
                  <a:pt x="409" y="199"/>
                </a:lnTo>
                <a:lnTo>
                  <a:pt x="408" y="197"/>
                </a:lnTo>
                <a:lnTo>
                  <a:pt x="407" y="195"/>
                </a:lnTo>
                <a:lnTo>
                  <a:pt x="406" y="193"/>
                </a:lnTo>
                <a:lnTo>
                  <a:pt x="406" y="193"/>
                </a:lnTo>
                <a:lnTo>
                  <a:pt x="406" y="193"/>
                </a:lnTo>
                <a:lnTo>
                  <a:pt x="406" y="192"/>
                </a:lnTo>
                <a:lnTo>
                  <a:pt x="406" y="192"/>
                </a:lnTo>
                <a:lnTo>
                  <a:pt x="406" y="190"/>
                </a:lnTo>
                <a:lnTo>
                  <a:pt x="405" y="188"/>
                </a:lnTo>
                <a:lnTo>
                  <a:pt x="405" y="186"/>
                </a:lnTo>
                <a:lnTo>
                  <a:pt x="405" y="184"/>
                </a:lnTo>
                <a:lnTo>
                  <a:pt x="406" y="181"/>
                </a:lnTo>
                <a:lnTo>
                  <a:pt x="406" y="179"/>
                </a:lnTo>
                <a:lnTo>
                  <a:pt x="407" y="177"/>
                </a:lnTo>
                <a:lnTo>
                  <a:pt x="408" y="175"/>
                </a:lnTo>
                <a:lnTo>
                  <a:pt x="409" y="173"/>
                </a:lnTo>
                <a:lnTo>
                  <a:pt x="410" y="172"/>
                </a:lnTo>
                <a:lnTo>
                  <a:pt x="412" y="170"/>
                </a:lnTo>
                <a:lnTo>
                  <a:pt x="413" y="168"/>
                </a:lnTo>
                <a:lnTo>
                  <a:pt x="415" y="167"/>
                </a:lnTo>
                <a:lnTo>
                  <a:pt x="417" y="166"/>
                </a:lnTo>
                <a:lnTo>
                  <a:pt x="419" y="165"/>
                </a:lnTo>
                <a:lnTo>
                  <a:pt x="421" y="164"/>
                </a:lnTo>
                <a:lnTo>
                  <a:pt x="421" y="164"/>
                </a:lnTo>
                <a:lnTo>
                  <a:pt x="425" y="163"/>
                </a:lnTo>
                <a:lnTo>
                  <a:pt x="428" y="163"/>
                </a:lnTo>
                <a:lnTo>
                  <a:pt x="428" y="163"/>
                </a:lnTo>
                <a:lnTo>
                  <a:pt x="432" y="163"/>
                </a:lnTo>
                <a:lnTo>
                  <a:pt x="435" y="164"/>
                </a:lnTo>
                <a:lnTo>
                  <a:pt x="438" y="165"/>
                </a:lnTo>
                <a:lnTo>
                  <a:pt x="442" y="167"/>
                </a:lnTo>
                <a:lnTo>
                  <a:pt x="444" y="169"/>
                </a:lnTo>
                <a:lnTo>
                  <a:pt x="447" y="172"/>
                </a:lnTo>
                <a:lnTo>
                  <a:pt x="448" y="173"/>
                </a:lnTo>
                <a:lnTo>
                  <a:pt x="449" y="175"/>
                </a:lnTo>
                <a:lnTo>
                  <a:pt x="449" y="177"/>
                </a:lnTo>
                <a:lnTo>
                  <a:pt x="450" y="178"/>
                </a:lnTo>
                <a:lnTo>
                  <a:pt x="450" y="178"/>
                </a:lnTo>
                <a:lnTo>
                  <a:pt x="451" y="181"/>
                </a:lnTo>
                <a:lnTo>
                  <a:pt x="451" y="183"/>
                </a:lnTo>
                <a:lnTo>
                  <a:pt x="451" y="185"/>
                </a:lnTo>
                <a:lnTo>
                  <a:pt x="451" y="187"/>
                </a:lnTo>
                <a:lnTo>
                  <a:pt x="451" y="190"/>
                </a:lnTo>
                <a:lnTo>
                  <a:pt x="450" y="192"/>
                </a:lnTo>
                <a:lnTo>
                  <a:pt x="450" y="194"/>
                </a:lnTo>
                <a:lnTo>
                  <a:pt x="449" y="196"/>
                </a:lnTo>
                <a:lnTo>
                  <a:pt x="449" y="19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79A6F2-3DDA-4B29-A22B-8899FF050D73}"/>
              </a:ext>
            </a:extLst>
          </p:cNvPr>
          <p:cNvSpPr/>
          <p:nvPr/>
        </p:nvSpPr>
        <p:spPr>
          <a:xfrm>
            <a:off x="0" y="5769941"/>
            <a:ext cx="121920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Tiedonkeräys ja -käsittely toteutettiin ISO 20252:2019 -standardia noudattaen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F9AF08-870B-4C78-895C-E98E59852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8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E293-CB1C-4D61-9637-CB8AE5F4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Aineiston rakenne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9CE14-4F26-45D5-81E3-74DD1B6F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Kuluttajakysely suomalaisesta ruuasta 2021</a:t>
            </a:r>
            <a:endParaRPr lang="en-GB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E5D04AD-7524-458D-99B8-9974BFB43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153680"/>
              </p:ext>
            </p:extLst>
          </p:nvPr>
        </p:nvGraphicFramePr>
        <p:xfrm>
          <a:off x="1737225" y="937061"/>
          <a:ext cx="7923068" cy="481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8715375" imgH="5295900" progId="Excel.Sheet.12">
                  <p:link/>
                </p:oleObj>
              </mc:Choice>
              <mc:Fallback>
                <p:oleObj name="Worksheet" r:id="rId3" imgW="8715375" imgH="52959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9E8C1EB-5B88-41EF-9830-31EAAAF26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7225" y="937061"/>
                        <a:ext cx="7923068" cy="4814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89E7DA-1BBC-4EB3-9A91-E20CDEF38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7ABC7F-F36A-4FB9-BACE-CD6BFCD48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115" b="105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Tutkimustulokset</a:t>
            </a:r>
            <a:r>
              <a:rPr lang="en-GB" dirty="0">
                <a:solidFill>
                  <a:schemeClr val="bg1"/>
                </a:solidFill>
              </a:rPr>
              <a:t> – </a:t>
            </a:r>
            <a:r>
              <a:rPr lang="en-GB" dirty="0" err="1">
                <a:solidFill>
                  <a:schemeClr val="bg1"/>
                </a:solidFill>
              </a:rPr>
              <a:t>Mielipiteet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väittämistä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9BFD8-61F9-4976-8AF2-F03A81BB98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" t="3387" r="1092" b="4058"/>
          <a:stretch/>
        </p:blipFill>
        <p:spPr>
          <a:xfrm>
            <a:off x="368300" y="558800"/>
            <a:ext cx="197591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45480-8DE9-4A45-8F92-646426072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A405DB7-3855-4FEC-9B47-812DE5A7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54" y="2031816"/>
            <a:ext cx="9980017" cy="329822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760DFB-5252-4D8C-940E-2E572519C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273" y="5416961"/>
            <a:ext cx="9980017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EFB-9B7C-4C06-9596-87116371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Mielipiteet väittämistä – suomalainen ruoka on vastuullisemmin tuotettu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616B1-4ED8-475A-8D95-E3CD565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Kuluttajakysely suomalaisesta ruuasta 2021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394F0-5D12-4A85-B37E-29D0593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00" y="1382067"/>
          <a:ext cx="5022273" cy="467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Worksheet" r:id="rId3" imgW="5524500" imgH="5143500" progId="Excel.Sheet.12">
                  <p:link/>
                </p:oleObj>
              </mc:Choice>
              <mc:Fallback>
                <p:oleObj name="Worksheet" r:id="rId3" imgW="5524500" imgH="5143500" progId="Excel.Sheet.12">
                  <p:link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394F0-5D12-4A85-B37E-29D059355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382067"/>
                        <a:ext cx="5022273" cy="467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51E940-F018-43CB-8157-66CCFE476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60" y="1373408"/>
          <a:ext cx="6477000" cy="46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Worksheet" r:id="rId5" imgW="7124700" imgH="5162550" progId="Excel.Sheet.12">
                  <p:link/>
                </p:oleObj>
              </mc:Choice>
              <mc:Fallback>
                <p:oleObj name="Worksheet" r:id="rId5" imgW="7124700" imgH="5162550" progId="Excel.Sheet.12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51E940-F018-43CB-8157-66CCFE476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860" y="1373408"/>
                        <a:ext cx="6477000" cy="46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FC5BC-9833-4717-B1ED-714735C25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6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C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C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C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C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C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C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C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OCTAB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8" ma:contentTypeDescription="Create a new document." ma:contentTypeScope="" ma:versionID="296546353d5c7cf28aa362bf027f4ade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94fd3a3b99c67f5b4d41d8a7f243378c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773CB-314E-49C8-899D-DA409B189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93883-9DEF-4394-A746-8B0504B231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51f8561-6f96-4f27-8d07-5866307680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49d2e48-d219-423f-a60f-a81395996a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436</Words>
  <Application>Microsoft Office PowerPoint</Application>
  <PresentationFormat>Laajakuva</PresentationFormat>
  <Paragraphs>86</Paragraphs>
  <Slides>19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Linkit</vt:lpstr>
      </vt:variant>
      <vt:variant>
        <vt:i4>18</vt:i4>
      </vt:variant>
      <vt:variant>
        <vt:lpstr>Dian otsikot</vt:lpstr>
      </vt:variant>
      <vt:variant>
        <vt:i4>19</vt:i4>
      </vt:variant>
    </vt:vector>
  </HeadingPairs>
  <TitlesOfParts>
    <vt:vector size="42" baseType="lpstr">
      <vt:lpstr>Arial</vt:lpstr>
      <vt:lpstr>Calibri</vt:lpstr>
      <vt:lpstr>Wingdings</vt:lpstr>
      <vt:lpstr>Kantar template master</vt:lpstr>
      <vt:lpstr>Content slides - no sub heading</vt:lpstr>
      <vt:lpstr>file:///\\tsespapp001.kt.group.local\tsespdfs\projektit\221400454%20Kuluttajakysely%20suomalaisesta%20ruuasta%202021%20MTK\Tutkimusyksikkö\Grafiikka\221400454_kuvat.xlsx!AINEISTON_RAKENNE_221400454!%5b221400454_kuvat.xlsx%5dAINEISTON_RAKENNE_221400454%20Chart%201</vt:lpstr>
      <vt:lpstr>file:///\\tsespapp001.kt.group.local\tsespdfs\projektit\221400454%20Kuluttajakysely%20suomalaisesta%20ruuasta%202021%20MTK\Tutkimusyksikkö\Grafiikka\221400454_kuvat.xlsx!vaittamat_1-10_PIE_LEG_LEVENN!%5b221400454_kuvat.xlsx%5dvaittamat_1-10_PIE_LEG_LEVENN%20Chart%201</vt:lpstr>
      <vt:lpstr>file:///\\tsespapp001.kt.group.local\tsespdfs\projektit\221400454%20Kuluttajakysely%20suomalaisesta%20ruuasta%202021%20MTK\Tutkimusyksikkö\Grafiikka\221400454_kuvat.xlsx!vaittamat_1-10_STACKB_T1!%5b221400454_kuvat.xlsx%5dvaittamat_1-10_STACKB_T1%20Chart%201</vt:lpstr>
      <vt:lpstr>file:///\\tsespapp001.kt.group.local\tsespdfs\projektit\221400454%20Kuluttajakysely%20suomalaisesta%20ruuasta%202021%20MTK\Tutkimusyksikkö\Grafiikka\221400454_kuvat.xlsx!vaittamat_1-10_PIE_LEG_LEVENN!%5b221400454_kuvat.xlsx%5dvaittamat_1-10_PIE_LEG_LEVENN%20Chart%201</vt:lpstr>
      <vt:lpstr>file:///\\tsespapp001.kt.group.local\tsespdfs\projektit\221400454%20Kuluttajakysely%20suomalaisesta%20ruuasta%202021%20MTK\Tutkimusyksikkö\Grafiikka\221400454_kuvat.xlsx!vaittamat_1-10_STACKB_T1!%5b221400454_kuvat.xlsx%5dvaittamat_1-10_STACKB_T1%20Chart%201</vt:lpstr>
      <vt:lpstr>file:///\\tsespapp001.kt.group.local\tsespdfs\projektit\221400454%20Kuluttajakysely%20suomalaisesta%20ruuasta%202021%20MTK\Tutkimusyksikkö\Grafiikka\221400454_kuvat.xlsx!vaittamat_1-10_PIE_LEG_LEVENN!%5b221400454_kuvat.xlsx%5dvaittamat_1-10_PIE_LEG_LEVENN%20Chart%201</vt:lpstr>
      <vt:lpstr>file:///\\tsespapp001.kt.group.local\tsespdfs\projektit\221400454%20Kuluttajakysely%20suomalaisesta%20ruuasta%202021%20MTK\Tutkimusyksikkö\Grafiikka\221400454_kuvat.xlsx!vaittamat_1-10_STACKB_T1!%5b221400454_kuvat.xlsx%5dvaittamat_1-10_STACKB_T1%20Chart%201</vt:lpstr>
      <vt:lpstr>file:///\\tsespapp001.kt.group.local\tsespdfs\projektit\221400454%20Kuluttajakysely%20suomalaisesta%20ruuasta%202021%20MTK\Tutkimusyksikkö\Grafiikka\221400454_kuvat.xlsx!vaittamat_1-10_PIE_LEG_LEVENN!%5b221400454_kuvat.xlsx%5dvaittamat_1-10_PIE_LEG_LEVENN%20Chart%201</vt:lpstr>
      <vt:lpstr>file:///\\tsespapp001.kt.group.local\tsespdfs\projektit\221400454%20Kuluttajakysely%20suomalaisesta%20ruuasta%202021%20MTK\Tutkimusyksikkö\Grafiikka\221400454_kuvat.xlsx!vaittamat_1-10_STACKB_T1!%5b221400454_kuvat.xlsx%5dvaittamat_1-10_STACKB_T1%20Chart%201</vt:lpstr>
      <vt:lpstr>file:///\\tsespapp001.kt.group.local\tsespdfs\projektit\221400454%20Kuluttajakysely%20suomalaisesta%20ruuasta%202021%20MTK\Tutkimusyksikkö\Grafiikka\221400454_kuvat.xlsx!vaittamat_1-10_PIE_LEG_LEVENN!%5b221400454_kuvat.xlsx%5dvaittamat_1-10_PIE_LEG_LEVENN%20Chart%201</vt:lpstr>
      <vt:lpstr>file:///\\tsespapp001.kt.group.local\tsespdfs\projektit\221400454%20Kuluttajakysely%20suomalaisesta%20ruuasta%202021%20MTK\Tutkimusyksikkö\Grafiikka\221400454_kuvat.xlsx!vaittamat_1-10_STACKB_T1!%5b221400454_kuvat.xlsx%5dvaittamat_1-10_STACKB_T1%20Chart%201</vt:lpstr>
      <vt:lpstr>file:///\\tsespapp001.kt.group.local\tsespdfs\projektit\221400454%20Kuluttajakysely%20suomalaisesta%20ruuasta%202021%20MTK\Tutkimusyksikkö\Grafiikka\221400454_kuvat.xlsx!vaittamat_1-10_PIE_LEG_LEVENN!%5b221400454_kuvat.xlsx%5dvaittamat_1-10_PIE_LEG_LEVENN%20Chart%201</vt:lpstr>
      <vt:lpstr>file:///\\tsespapp001.kt.group.local\tsespdfs\projektit\221400454%20Kuluttajakysely%20suomalaisesta%20ruuasta%202021%20MTK\Tutkimusyksikkö\Grafiikka\221400454_kuvat.xlsx!vaittamat_1-10_STACKB_T1!%5b221400454_kuvat.xlsx%5dvaittamat_1-10_STACKB_T1%20Chart%201</vt:lpstr>
      <vt:lpstr>file:///\\tsespapp001.kt.group.local\tsespdfs\projektit\221400454%20Kuluttajakysely%20suomalaisesta%20ruuasta%202021%20MTK\Tutkimusyksikkö\Grafiikka\221400454_kuvat.xlsx!vaittamat_1-10_PIE_LEG_LEVENN!%5b221400454_kuvat.xlsx%5dvaittamat_1-10_PIE_LEG_LEVENN%20Chart%201</vt:lpstr>
      <vt:lpstr>file:///\\tsespapp001.kt.group.local\tsespdfs\projektit\221400454%20Kuluttajakysely%20suomalaisesta%20ruuasta%202021%20MTK\Tutkimusyksikkö\Grafiikka\221400454_kuvat.xlsx!vaittamat_1-10_STACKB_T1!%5b221400454_kuvat.xlsx%5dvaittamat_1-10_STACKB_T1%20Chart%201</vt:lpstr>
      <vt:lpstr>file:///\\tsespapp001.kt.group.local\tsespdfs\projektit\221400454%20Kuluttajakysely%20suomalaisesta%20ruuasta%202021%20MTK\Tutkimusyksikkö\Grafiikka\221400454_kuvat.xlsx!ruokatuottajille_BAR_0!%5b221400454_kuvat.xlsx%5druokatuottajille_BAR_0%20Chart%201</vt:lpstr>
      <vt:lpstr>file:///\\tsespapp001.kt.group.local\tsespdfs\projektit\221400454%20Kuluttajakysely%20suomalaisesta%20ruuasta%202021%20MTK\Tutkimusyksikkö\Grafiikka\221400454_kuvat.xlsx!ruokatuottajille_STBAR_0_kumul!%5b221400454_kuvat.xlsx%5druokatuottajille_STBAR_0_kumul%20Chart%201</vt:lpstr>
      <vt:lpstr>file:///\\tsespapp001.kt.group.local\tsespdfs\projektit\221400454%20Kuluttajakysely%20suomalaisesta%20ruuasta%202021%20MTK\Tutkimusyksikkö\Grafiikka\221400454_kuvat.xlsx!ruokatuottajille_STACKB_T1!%5b221400454_kuvat.xlsx%5druokatuottajille_STACKB_T1%20Chart%201</vt:lpstr>
      <vt:lpstr>Kuluttajakysely suomalaisesta ruuasta 2021 MTK</vt:lpstr>
      <vt:lpstr>Sisältö</vt:lpstr>
      <vt:lpstr>PowerPoint-esitys</vt:lpstr>
      <vt:lpstr>Tutkimuksen toteutus 1(2)</vt:lpstr>
      <vt:lpstr>Tutkimuksen toteutus 2(2)</vt:lpstr>
      <vt:lpstr>Aineiston rakenne</vt:lpstr>
      <vt:lpstr>PowerPoint-esitys</vt:lpstr>
      <vt:lpstr>Mielipiteet väittämistä</vt:lpstr>
      <vt:lpstr>Mielipiteet väittämistä – suomalainen ruoka on vastuullisemmin tuotettu</vt:lpstr>
      <vt:lpstr>Mielipiteet väittämistä – ruuan pitää riittää omaan kulutukseen</vt:lpstr>
      <vt:lpstr>Mielipiteet väittämistä – viljelijälle enemmän</vt:lpstr>
      <vt:lpstr>Mielipiteet väittämistä – hintasopimukset nopeasti uusiksi</vt:lpstr>
      <vt:lpstr>Mielipiteet väittämistä – Suomeen ei saisi tuoda ruokaa joka ei täytä tuotantostandardeja</vt:lpstr>
      <vt:lpstr>Mielipiteet väittämistä – ulkomaiselle ruualle vastuullisuusmerkintä</vt:lpstr>
      <vt:lpstr>Mielipiteet väittämistä – Suomen pitää vähentää riippuvuutta tuontituotantopanoksista</vt:lpstr>
      <vt:lpstr>PowerPoint-esitys</vt:lpstr>
      <vt:lpstr>Kuinka paljon enemmän olisi valmis maksamaan viljelijöille?  – 80 % olisi valmis maksamaan enemmän.</vt:lpstr>
      <vt:lpstr>Kuinka paljon enemmän olisi valmis maksamaan viljelijöille?</vt:lpstr>
      <vt:lpstr>Kuinka paljon enemmän olisi valmis maksamaan viljelijöille? - taustoittain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Kuluttajakysely suomalaisesta ruuasta 2021 MTK</dc:title>
  <dc:subject>MTK</dc:subject>
  <dc:creator>Saarnivaara, Pasi</dc:creator>
  <cp:keywords>Kantar TNS Agri Oy</cp:keywords>
  <dc:description>18.11.2021</dc:description>
  <cp:lastModifiedBy>Latva Katariina</cp:lastModifiedBy>
  <cp:revision>31</cp:revision>
  <dcterms:created xsi:type="dcterms:W3CDTF">2020-09-07T11:45:55Z</dcterms:created>
  <dcterms:modified xsi:type="dcterms:W3CDTF">2021-11-11T12:51:12Z</dcterms:modified>
</cp:coreProperties>
</file>